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60" r:id="rId5"/>
    <p:sldId id="265" r:id="rId6"/>
    <p:sldId id="266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F4C23-6F26-42B6-A87B-6540823559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64690-941A-4895-8973-AF43585D23D5}">
      <dgm:prSet phldrT="[Text]"/>
      <dgm:spPr/>
      <dgm:t>
        <a:bodyPr/>
        <a:lstStyle/>
        <a:p>
          <a:r>
            <a:rPr lang="en-US" dirty="0" smtClean="0"/>
            <a:t>PEC</a:t>
          </a:r>
          <a:endParaRPr lang="en-US" dirty="0"/>
        </a:p>
      </dgm:t>
    </dgm:pt>
    <dgm:pt modelId="{9F262584-D330-4742-8880-490D40A25BFA}" type="parTrans" cxnId="{B7CC6565-E287-4F82-AB1D-4688ACF16595}">
      <dgm:prSet/>
      <dgm:spPr/>
      <dgm:t>
        <a:bodyPr/>
        <a:lstStyle/>
        <a:p>
          <a:endParaRPr lang="en-US"/>
        </a:p>
      </dgm:t>
    </dgm:pt>
    <dgm:pt modelId="{3292B908-3BDB-4C70-B2E2-B7FFBD84259B}" type="sibTrans" cxnId="{B7CC6565-E287-4F82-AB1D-4688ACF16595}">
      <dgm:prSet/>
      <dgm:spPr/>
      <dgm:t>
        <a:bodyPr/>
        <a:lstStyle/>
        <a:p>
          <a:endParaRPr lang="en-US"/>
        </a:p>
      </dgm:t>
    </dgm:pt>
    <dgm:pt modelId="{63B6C559-A3B9-4E71-85E1-FF6C34FA884E}">
      <dgm:prSet phldrT="[Text]"/>
      <dgm:spPr/>
      <dgm:t>
        <a:bodyPr/>
        <a:lstStyle/>
        <a:p>
          <a:r>
            <a:rPr lang="en-US" dirty="0" smtClean="0"/>
            <a:t>VCC</a:t>
          </a:r>
          <a:endParaRPr lang="en-US" dirty="0"/>
        </a:p>
      </dgm:t>
    </dgm:pt>
    <dgm:pt modelId="{EB5305D0-1BE6-447D-BF7E-C546CA62ECB4}" type="parTrans" cxnId="{B4A02A99-01E4-487C-B736-C540F05DECC8}">
      <dgm:prSet/>
      <dgm:spPr/>
      <dgm:t>
        <a:bodyPr/>
        <a:lstStyle/>
        <a:p>
          <a:endParaRPr lang="en-US"/>
        </a:p>
      </dgm:t>
    </dgm:pt>
    <dgm:pt modelId="{D57FC242-DA3D-4E43-8C10-03D35EA45DC7}" type="sibTrans" cxnId="{B4A02A99-01E4-487C-B736-C540F05DECC8}">
      <dgm:prSet/>
      <dgm:spPr/>
      <dgm:t>
        <a:bodyPr/>
        <a:lstStyle/>
        <a:p>
          <a:endParaRPr lang="en-US"/>
        </a:p>
      </dgm:t>
    </dgm:pt>
    <dgm:pt modelId="{B8224AA8-E9D1-47C5-8A92-B1B341DDAD6A}">
      <dgm:prSet phldrT="[Text]"/>
      <dgm:spPr/>
      <dgm:t>
        <a:bodyPr/>
        <a:lstStyle/>
        <a:p>
          <a:r>
            <a:rPr lang="en-US" dirty="0" smtClean="0"/>
            <a:t>  CXB	</a:t>
          </a:r>
          <a:endParaRPr lang="en-US" dirty="0"/>
        </a:p>
      </dgm:t>
    </dgm:pt>
    <dgm:pt modelId="{0A484DA7-89A6-4A23-BE99-214A3290A884}" type="parTrans" cxnId="{F24208A7-78FF-486C-88EF-9CA0A7EC2563}">
      <dgm:prSet/>
      <dgm:spPr/>
      <dgm:t>
        <a:bodyPr/>
        <a:lstStyle/>
        <a:p>
          <a:endParaRPr lang="en-US"/>
        </a:p>
      </dgm:t>
    </dgm:pt>
    <dgm:pt modelId="{E41A649D-1175-4B99-8819-DB3EBFA77756}" type="sibTrans" cxnId="{F24208A7-78FF-486C-88EF-9CA0A7EC2563}">
      <dgm:prSet/>
      <dgm:spPr/>
      <dgm:t>
        <a:bodyPr/>
        <a:lstStyle/>
        <a:p>
          <a:endParaRPr lang="en-US"/>
        </a:p>
      </dgm:t>
    </dgm:pt>
    <dgm:pt modelId="{95A971F5-C224-45FE-8390-238174D1A867}">
      <dgm:prSet/>
      <dgm:spPr/>
      <dgm:t>
        <a:bodyPr/>
        <a:lstStyle/>
        <a:p>
          <a:r>
            <a:rPr lang="en-US" dirty="0" smtClean="0"/>
            <a:t>CXA</a:t>
          </a:r>
          <a:endParaRPr lang="en-US" dirty="0"/>
        </a:p>
      </dgm:t>
    </dgm:pt>
    <dgm:pt modelId="{EA596053-49CD-4859-9392-DB1E13F2C712}" type="parTrans" cxnId="{54481B18-64B9-41D2-A962-4AD09E8D067D}">
      <dgm:prSet/>
      <dgm:spPr/>
      <dgm:t>
        <a:bodyPr/>
        <a:lstStyle/>
        <a:p>
          <a:endParaRPr lang="en-US"/>
        </a:p>
      </dgm:t>
    </dgm:pt>
    <dgm:pt modelId="{3F4F0953-68B6-4AB4-AFA6-8F1F1125852A}" type="sibTrans" cxnId="{54481B18-64B9-41D2-A962-4AD09E8D067D}">
      <dgm:prSet/>
      <dgm:spPr/>
      <dgm:t>
        <a:bodyPr/>
        <a:lstStyle/>
        <a:p>
          <a:endParaRPr lang="en-US"/>
        </a:p>
      </dgm:t>
    </dgm:pt>
    <dgm:pt modelId="{FCBD2890-8924-4738-8877-EA7FBD934BD5}" type="pres">
      <dgm:prSet presAssocID="{19FF4C23-6F26-42B6-A87B-6540823559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A2C04E-218B-49F1-A56F-0419D5EA8007}" type="pres">
      <dgm:prSet presAssocID="{B7A64690-941A-4895-8973-AF43585D23D5}" presName="hierRoot1" presStyleCnt="0"/>
      <dgm:spPr/>
    </dgm:pt>
    <dgm:pt modelId="{9D35D0AD-7C39-4035-B837-66B0405ECAB2}" type="pres">
      <dgm:prSet presAssocID="{B7A64690-941A-4895-8973-AF43585D23D5}" presName="composite" presStyleCnt="0"/>
      <dgm:spPr/>
    </dgm:pt>
    <dgm:pt modelId="{46F23040-53D6-4246-A224-5C38074D5D52}" type="pres">
      <dgm:prSet presAssocID="{B7A64690-941A-4895-8973-AF43585D23D5}" presName="background" presStyleLbl="node0" presStyleIdx="0" presStyleCnt="1"/>
      <dgm:spPr/>
    </dgm:pt>
    <dgm:pt modelId="{DA18692F-4C4E-4DCD-B792-F2E007948943}" type="pres">
      <dgm:prSet presAssocID="{B7A64690-941A-4895-8973-AF43585D23D5}" presName="text" presStyleLbl="fgAcc0" presStyleIdx="0" presStyleCnt="1">
        <dgm:presLayoutVars>
          <dgm:chPref val="3"/>
        </dgm:presLayoutVars>
      </dgm:prSet>
      <dgm:spPr/>
    </dgm:pt>
    <dgm:pt modelId="{605ABAE3-E491-4077-82CA-E80AB370F887}" type="pres">
      <dgm:prSet presAssocID="{B7A64690-941A-4895-8973-AF43585D23D5}" presName="hierChild2" presStyleCnt="0"/>
      <dgm:spPr/>
    </dgm:pt>
    <dgm:pt modelId="{9FC71FA4-6375-4243-AC7E-7F98849C9F64}" type="pres">
      <dgm:prSet presAssocID="{EB5305D0-1BE6-447D-BF7E-C546CA62ECB4}" presName="Name10" presStyleLbl="parChTrans1D2" presStyleIdx="0" presStyleCnt="3"/>
      <dgm:spPr/>
    </dgm:pt>
    <dgm:pt modelId="{815E5B5E-BF1F-4AEE-BF5C-945B86ECEA74}" type="pres">
      <dgm:prSet presAssocID="{63B6C559-A3B9-4E71-85E1-FF6C34FA884E}" presName="hierRoot2" presStyleCnt="0"/>
      <dgm:spPr/>
    </dgm:pt>
    <dgm:pt modelId="{0CA70243-C991-4C8D-8D4E-DD3963C18AAC}" type="pres">
      <dgm:prSet presAssocID="{63B6C559-A3B9-4E71-85E1-FF6C34FA884E}" presName="composite2" presStyleCnt="0"/>
      <dgm:spPr/>
    </dgm:pt>
    <dgm:pt modelId="{BBC9CE67-69A3-43BD-BA98-F554DEA3B82A}" type="pres">
      <dgm:prSet presAssocID="{63B6C559-A3B9-4E71-85E1-FF6C34FA884E}" presName="background2" presStyleLbl="node2" presStyleIdx="0" presStyleCnt="3"/>
      <dgm:spPr/>
    </dgm:pt>
    <dgm:pt modelId="{CA2C4DB1-7AAC-408C-9DC3-17AFF51429DC}" type="pres">
      <dgm:prSet presAssocID="{63B6C559-A3B9-4E71-85E1-FF6C34FA884E}" presName="text2" presStyleLbl="fgAcc2" presStyleIdx="0" presStyleCnt="3">
        <dgm:presLayoutVars>
          <dgm:chPref val="3"/>
        </dgm:presLayoutVars>
      </dgm:prSet>
      <dgm:spPr/>
    </dgm:pt>
    <dgm:pt modelId="{E7E46F6D-7B11-4958-BBEF-27322C2331A8}" type="pres">
      <dgm:prSet presAssocID="{63B6C559-A3B9-4E71-85E1-FF6C34FA884E}" presName="hierChild3" presStyleCnt="0"/>
      <dgm:spPr/>
    </dgm:pt>
    <dgm:pt modelId="{83C88527-8A81-4014-ADBD-5ACB7A705CFD}" type="pres">
      <dgm:prSet presAssocID="{0A484DA7-89A6-4A23-BE99-214A3290A884}" presName="Name10" presStyleLbl="parChTrans1D2" presStyleIdx="1" presStyleCnt="3"/>
      <dgm:spPr/>
    </dgm:pt>
    <dgm:pt modelId="{A342035A-699F-4812-9E3B-99946BA8B36A}" type="pres">
      <dgm:prSet presAssocID="{B8224AA8-E9D1-47C5-8A92-B1B341DDAD6A}" presName="hierRoot2" presStyleCnt="0"/>
      <dgm:spPr/>
    </dgm:pt>
    <dgm:pt modelId="{E638740B-6F32-480B-A774-5CD47B0566C4}" type="pres">
      <dgm:prSet presAssocID="{B8224AA8-E9D1-47C5-8A92-B1B341DDAD6A}" presName="composite2" presStyleCnt="0"/>
      <dgm:spPr/>
    </dgm:pt>
    <dgm:pt modelId="{48EC0411-B9D0-4E9D-80F7-6980EC956EEB}" type="pres">
      <dgm:prSet presAssocID="{B8224AA8-E9D1-47C5-8A92-B1B341DDAD6A}" presName="background2" presStyleLbl="node2" presStyleIdx="1" presStyleCnt="3"/>
      <dgm:spPr/>
    </dgm:pt>
    <dgm:pt modelId="{00FEDD1B-418D-48AD-9C22-E088F1C788B1}" type="pres">
      <dgm:prSet presAssocID="{B8224AA8-E9D1-47C5-8A92-B1B341DDAD6A}" presName="text2" presStyleLbl="fgAcc2" presStyleIdx="1" presStyleCnt="3">
        <dgm:presLayoutVars>
          <dgm:chPref val="3"/>
        </dgm:presLayoutVars>
      </dgm:prSet>
      <dgm:spPr/>
    </dgm:pt>
    <dgm:pt modelId="{B04E564D-5236-40E5-BAF1-7C059B192279}" type="pres">
      <dgm:prSet presAssocID="{B8224AA8-E9D1-47C5-8A92-B1B341DDAD6A}" presName="hierChild3" presStyleCnt="0"/>
      <dgm:spPr/>
    </dgm:pt>
    <dgm:pt modelId="{5CE397C7-B23D-428C-B9AD-764C69A08B76}" type="pres">
      <dgm:prSet presAssocID="{EA596053-49CD-4859-9392-DB1E13F2C712}" presName="Name10" presStyleLbl="parChTrans1D2" presStyleIdx="2" presStyleCnt="3"/>
      <dgm:spPr/>
    </dgm:pt>
    <dgm:pt modelId="{6EC35787-34F2-4102-A01A-30C32AC82107}" type="pres">
      <dgm:prSet presAssocID="{95A971F5-C224-45FE-8390-238174D1A867}" presName="hierRoot2" presStyleCnt="0"/>
      <dgm:spPr/>
    </dgm:pt>
    <dgm:pt modelId="{02DF917E-CA39-49B4-86AA-F371C6834701}" type="pres">
      <dgm:prSet presAssocID="{95A971F5-C224-45FE-8390-238174D1A867}" presName="composite2" presStyleCnt="0"/>
      <dgm:spPr/>
    </dgm:pt>
    <dgm:pt modelId="{0BBC01C5-1A0D-40D9-98BC-4B6DD7476D37}" type="pres">
      <dgm:prSet presAssocID="{95A971F5-C224-45FE-8390-238174D1A867}" presName="background2" presStyleLbl="node2" presStyleIdx="2" presStyleCnt="3"/>
      <dgm:spPr/>
    </dgm:pt>
    <dgm:pt modelId="{917037C5-4A16-44E5-892B-EAECF6B1D8AB}" type="pres">
      <dgm:prSet presAssocID="{95A971F5-C224-45FE-8390-238174D1A867}" presName="text2" presStyleLbl="fgAcc2" presStyleIdx="2" presStyleCnt="3">
        <dgm:presLayoutVars>
          <dgm:chPref val="3"/>
        </dgm:presLayoutVars>
      </dgm:prSet>
      <dgm:spPr/>
    </dgm:pt>
    <dgm:pt modelId="{4C2822CD-B0AC-4652-8DAC-75692716369D}" type="pres">
      <dgm:prSet presAssocID="{95A971F5-C224-45FE-8390-238174D1A867}" presName="hierChild3" presStyleCnt="0"/>
      <dgm:spPr/>
    </dgm:pt>
  </dgm:ptLst>
  <dgm:cxnLst>
    <dgm:cxn modelId="{F24208A7-78FF-486C-88EF-9CA0A7EC2563}" srcId="{B7A64690-941A-4895-8973-AF43585D23D5}" destId="{B8224AA8-E9D1-47C5-8A92-B1B341DDAD6A}" srcOrd="1" destOrd="0" parTransId="{0A484DA7-89A6-4A23-BE99-214A3290A884}" sibTransId="{E41A649D-1175-4B99-8819-DB3EBFA77756}"/>
    <dgm:cxn modelId="{7CB0FC4F-AF48-4283-8CC8-8AD757D6BDDD}" type="presOf" srcId="{B7A64690-941A-4895-8973-AF43585D23D5}" destId="{DA18692F-4C4E-4DCD-B792-F2E007948943}" srcOrd="0" destOrd="0" presId="urn:microsoft.com/office/officeart/2005/8/layout/hierarchy1"/>
    <dgm:cxn modelId="{B7CC6565-E287-4F82-AB1D-4688ACF16595}" srcId="{19FF4C23-6F26-42B6-A87B-654082355921}" destId="{B7A64690-941A-4895-8973-AF43585D23D5}" srcOrd="0" destOrd="0" parTransId="{9F262584-D330-4742-8880-490D40A25BFA}" sibTransId="{3292B908-3BDB-4C70-B2E2-B7FFBD84259B}"/>
    <dgm:cxn modelId="{5067B994-66BD-416F-96A7-22CD43E16E59}" type="presOf" srcId="{EA596053-49CD-4859-9392-DB1E13F2C712}" destId="{5CE397C7-B23D-428C-B9AD-764C69A08B76}" srcOrd="0" destOrd="0" presId="urn:microsoft.com/office/officeart/2005/8/layout/hierarchy1"/>
    <dgm:cxn modelId="{B4A02A99-01E4-487C-B736-C540F05DECC8}" srcId="{B7A64690-941A-4895-8973-AF43585D23D5}" destId="{63B6C559-A3B9-4E71-85E1-FF6C34FA884E}" srcOrd="0" destOrd="0" parTransId="{EB5305D0-1BE6-447D-BF7E-C546CA62ECB4}" sibTransId="{D57FC242-DA3D-4E43-8C10-03D35EA45DC7}"/>
    <dgm:cxn modelId="{54481B18-64B9-41D2-A962-4AD09E8D067D}" srcId="{B7A64690-941A-4895-8973-AF43585D23D5}" destId="{95A971F5-C224-45FE-8390-238174D1A867}" srcOrd="2" destOrd="0" parTransId="{EA596053-49CD-4859-9392-DB1E13F2C712}" sibTransId="{3F4F0953-68B6-4AB4-AFA6-8F1F1125852A}"/>
    <dgm:cxn modelId="{6330F86B-9929-481E-BEA0-AA1BA1C7DBF6}" type="presOf" srcId="{B8224AA8-E9D1-47C5-8A92-B1B341DDAD6A}" destId="{00FEDD1B-418D-48AD-9C22-E088F1C788B1}" srcOrd="0" destOrd="0" presId="urn:microsoft.com/office/officeart/2005/8/layout/hierarchy1"/>
    <dgm:cxn modelId="{A16D7021-8030-41C9-BAD8-8625E7F86DA1}" type="presOf" srcId="{63B6C559-A3B9-4E71-85E1-FF6C34FA884E}" destId="{CA2C4DB1-7AAC-408C-9DC3-17AFF51429DC}" srcOrd="0" destOrd="0" presId="urn:microsoft.com/office/officeart/2005/8/layout/hierarchy1"/>
    <dgm:cxn modelId="{AC8117E3-F708-41B7-BC34-A842B26D860F}" type="presOf" srcId="{19FF4C23-6F26-42B6-A87B-654082355921}" destId="{FCBD2890-8924-4738-8877-EA7FBD934BD5}" srcOrd="0" destOrd="0" presId="urn:microsoft.com/office/officeart/2005/8/layout/hierarchy1"/>
    <dgm:cxn modelId="{0E56BAB8-DDEF-4433-B04B-BC2B18F4E334}" type="presOf" srcId="{95A971F5-C224-45FE-8390-238174D1A867}" destId="{917037C5-4A16-44E5-892B-EAECF6B1D8AB}" srcOrd="0" destOrd="0" presId="urn:microsoft.com/office/officeart/2005/8/layout/hierarchy1"/>
    <dgm:cxn modelId="{56D204B4-A14A-44F7-B39E-841F721EE7BA}" type="presOf" srcId="{0A484DA7-89A6-4A23-BE99-214A3290A884}" destId="{83C88527-8A81-4014-ADBD-5ACB7A705CFD}" srcOrd="0" destOrd="0" presId="urn:microsoft.com/office/officeart/2005/8/layout/hierarchy1"/>
    <dgm:cxn modelId="{A08FB3B9-694E-481C-992C-BCB0F2BD9A03}" type="presOf" srcId="{EB5305D0-1BE6-447D-BF7E-C546CA62ECB4}" destId="{9FC71FA4-6375-4243-AC7E-7F98849C9F64}" srcOrd="0" destOrd="0" presId="urn:microsoft.com/office/officeart/2005/8/layout/hierarchy1"/>
    <dgm:cxn modelId="{E879DA62-81FE-4DDA-B0BF-314385664122}" type="presParOf" srcId="{FCBD2890-8924-4738-8877-EA7FBD934BD5}" destId="{8BA2C04E-218B-49F1-A56F-0419D5EA8007}" srcOrd="0" destOrd="0" presId="urn:microsoft.com/office/officeart/2005/8/layout/hierarchy1"/>
    <dgm:cxn modelId="{F1A9C79B-5751-4C62-883E-CE92F9084EA3}" type="presParOf" srcId="{8BA2C04E-218B-49F1-A56F-0419D5EA8007}" destId="{9D35D0AD-7C39-4035-B837-66B0405ECAB2}" srcOrd="0" destOrd="0" presId="urn:microsoft.com/office/officeart/2005/8/layout/hierarchy1"/>
    <dgm:cxn modelId="{1F4F3E3E-C153-45E8-931F-FCB9ACB7B2B5}" type="presParOf" srcId="{9D35D0AD-7C39-4035-B837-66B0405ECAB2}" destId="{46F23040-53D6-4246-A224-5C38074D5D52}" srcOrd="0" destOrd="0" presId="urn:microsoft.com/office/officeart/2005/8/layout/hierarchy1"/>
    <dgm:cxn modelId="{4BD3E64D-639B-4F1F-B219-84BA20831328}" type="presParOf" srcId="{9D35D0AD-7C39-4035-B837-66B0405ECAB2}" destId="{DA18692F-4C4E-4DCD-B792-F2E007948943}" srcOrd="1" destOrd="0" presId="urn:microsoft.com/office/officeart/2005/8/layout/hierarchy1"/>
    <dgm:cxn modelId="{06B168F0-1FCE-4C50-9741-2673DEC5DF0D}" type="presParOf" srcId="{8BA2C04E-218B-49F1-A56F-0419D5EA8007}" destId="{605ABAE3-E491-4077-82CA-E80AB370F887}" srcOrd="1" destOrd="0" presId="urn:microsoft.com/office/officeart/2005/8/layout/hierarchy1"/>
    <dgm:cxn modelId="{A3F53AC1-AE5F-4942-AFA6-B57F250D2D8B}" type="presParOf" srcId="{605ABAE3-E491-4077-82CA-E80AB370F887}" destId="{9FC71FA4-6375-4243-AC7E-7F98849C9F64}" srcOrd="0" destOrd="0" presId="urn:microsoft.com/office/officeart/2005/8/layout/hierarchy1"/>
    <dgm:cxn modelId="{3B81BAF4-6E7E-42DA-A76B-6AB7B37E033D}" type="presParOf" srcId="{605ABAE3-E491-4077-82CA-E80AB370F887}" destId="{815E5B5E-BF1F-4AEE-BF5C-945B86ECEA74}" srcOrd="1" destOrd="0" presId="urn:microsoft.com/office/officeart/2005/8/layout/hierarchy1"/>
    <dgm:cxn modelId="{AAF64EB7-BCCD-46FA-BDC2-A2909769C9E0}" type="presParOf" srcId="{815E5B5E-BF1F-4AEE-BF5C-945B86ECEA74}" destId="{0CA70243-C991-4C8D-8D4E-DD3963C18AAC}" srcOrd="0" destOrd="0" presId="urn:microsoft.com/office/officeart/2005/8/layout/hierarchy1"/>
    <dgm:cxn modelId="{A5C422EF-6365-4C76-9CFE-052B5FBBDA82}" type="presParOf" srcId="{0CA70243-C991-4C8D-8D4E-DD3963C18AAC}" destId="{BBC9CE67-69A3-43BD-BA98-F554DEA3B82A}" srcOrd="0" destOrd="0" presId="urn:microsoft.com/office/officeart/2005/8/layout/hierarchy1"/>
    <dgm:cxn modelId="{7D5117CE-55FF-45AC-9CB6-5C6679311B9D}" type="presParOf" srcId="{0CA70243-C991-4C8D-8D4E-DD3963C18AAC}" destId="{CA2C4DB1-7AAC-408C-9DC3-17AFF51429DC}" srcOrd="1" destOrd="0" presId="urn:microsoft.com/office/officeart/2005/8/layout/hierarchy1"/>
    <dgm:cxn modelId="{096DCB30-F3FC-4EB4-86DC-2DBBE2E458B9}" type="presParOf" srcId="{815E5B5E-BF1F-4AEE-BF5C-945B86ECEA74}" destId="{E7E46F6D-7B11-4958-BBEF-27322C2331A8}" srcOrd="1" destOrd="0" presId="urn:microsoft.com/office/officeart/2005/8/layout/hierarchy1"/>
    <dgm:cxn modelId="{5BE93DB1-9F25-49BE-BBBB-1EBC5D725DB3}" type="presParOf" srcId="{605ABAE3-E491-4077-82CA-E80AB370F887}" destId="{83C88527-8A81-4014-ADBD-5ACB7A705CFD}" srcOrd="2" destOrd="0" presId="urn:microsoft.com/office/officeart/2005/8/layout/hierarchy1"/>
    <dgm:cxn modelId="{031ED780-B6E7-4118-A82C-49C8B1061666}" type="presParOf" srcId="{605ABAE3-E491-4077-82CA-E80AB370F887}" destId="{A342035A-699F-4812-9E3B-99946BA8B36A}" srcOrd="3" destOrd="0" presId="urn:microsoft.com/office/officeart/2005/8/layout/hierarchy1"/>
    <dgm:cxn modelId="{1D778BCF-EF2E-4157-A678-46AEF7393572}" type="presParOf" srcId="{A342035A-699F-4812-9E3B-99946BA8B36A}" destId="{E638740B-6F32-480B-A774-5CD47B0566C4}" srcOrd="0" destOrd="0" presId="urn:microsoft.com/office/officeart/2005/8/layout/hierarchy1"/>
    <dgm:cxn modelId="{BEF16895-AE07-4204-8F49-9050E9B4555E}" type="presParOf" srcId="{E638740B-6F32-480B-A774-5CD47B0566C4}" destId="{48EC0411-B9D0-4E9D-80F7-6980EC956EEB}" srcOrd="0" destOrd="0" presId="urn:microsoft.com/office/officeart/2005/8/layout/hierarchy1"/>
    <dgm:cxn modelId="{5711B113-2A2F-4612-91F8-2835DF7BD46D}" type="presParOf" srcId="{E638740B-6F32-480B-A774-5CD47B0566C4}" destId="{00FEDD1B-418D-48AD-9C22-E088F1C788B1}" srcOrd="1" destOrd="0" presId="urn:microsoft.com/office/officeart/2005/8/layout/hierarchy1"/>
    <dgm:cxn modelId="{3AE78BF9-1E0F-4B62-A7C7-5D354C38F9C5}" type="presParOf" srcId="{A342035A-699F-4812-9E3B-99946BA8B36A}" destId="{B04E564D-5236-40E5-BAF1-7C059B192279}" srcOrd="1" destOrd="0" presId="urn:microsoft.com/office/officeart/2005/8/layout/hierarchy1"/>
    <dgm:cxn modelId="{9BA9625C-F636-41F8-9C02-83438C5B4887}" type="presParOf" srcId="{605ABAE3-E491-4077-82CA-E80AB370F887}" destId="{5CE397C7-B23D-428C-B9AD-764C69A08B76}" srcOrd="4" destOrd="0" presId="urn:microsoft.com/office/officeart/2005/8/layout/hierarchy1"/>
    <dgm:cxn modelId="{4F902422-83E6-428A-9BFA-D9A980AC689F}" type="presParOf" srcId="{605ABAE3-E491-4077-82CA-E80AB370F887}" destId="{6EC35787-34F2-4102-A01A-30C32AC82107}" srcOrd="5" destOrd="0" presId="urn:microsoft.com/office/officeart/2005/8/layout/hierarchy1"/>
    <dgm:cxn modelId="{656B3BEF-54D1-4013-9C5F-66E2EDA7F268}" type="presParOf" srcId="{6EC35787-34F2-4102-A01A-30C32AC82107}" destId="{02DF917E-CA39-49B4-86AA-F371C6834701}" srcOrd="0" destOrd="0" presId="urn:microsoft.com/office/officeart/2005/8/layout/hierarchy1"/>
    <dgm:cxn modelId="{9211F0D8-DF0A-4325-B2F5-63CF68CCF4AA}" type="presParOf" srcId="{02DF917E-CA39-49B4-86AA-F371C6834701}" destId="{0BBC01C5-1A0D-40D9-98BC-4B6DD7476D37}" srcOrd="0" destOrd="0" presId="urn:microsoft.com/office/officeart/2005/8/layout/hierarchy1"/>
    <dgm:cxn modelId="{8BD545A3-95DD-49AE-85B6-DE854D7DC8DA}" type="presParOf" srcId="{02DF917E-CA39-49B4-86AA-F371C6834701}" destId="{917037C5-4A16-44E5-892B-EAECF6B1D8AB}" srcOrd="1" destOrd="0" presId="urn:microsoft.com/office/officeart/2005/8/layout/hierarchy1"/>
    <dgm:cxn modelId="{F7D46FE5-9530-41B0-A5F2-E1651C790D56}" type="presParOf" srcId="{6EC35787-34F2-4102-A01A-30C32AC82107}" destId="{4C2822CD-B0AC-4652-8DAC-7569271636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8592D-61DB-4F48-A840-D574AF08BC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35890-CAA2-4BEE-B141-3007A1AD80BF}">
      <dgm:prSet phldrT="[Text]"/>
      <dgm:spPr/>
      <dgm:t>
        <a:bodyPr/>
        <a:lstStyle/>
        <a:p>
          <a:r>
            <a:rPr lang="en-US" dirty="0" smtClean="0"/>
            <a:t>VCC</a:t>
          </a:r>
          <a:endParaRPr lang="en-US" dirty="0"/>
        </a:p>
      </dgm:t>
    </dgm:pt>
    <dgm:pt modelId="{CE7A230C-E307-4787-95DA-DCA6C79B4157}" type="parTrans" cxnId="{66C9DB76-88DC-4D5D-AF97-A681185F003D}">
      <dgm:prSet/>
      <dgm:spPr/>
      <dgm:t>
        <a:bodyPr/>
        <a:lstStyle/>
        <a:p>
          <a:endParaRPr lang="en-US"/>
        </a:p>
      </dgm:t>
    </dgm:pt>
    <dgm:pt modelId="{397E9FF7-BAA7-4256-A469-C0E5D448AC57}" type="sibTrans" cxnId="{66C9DB76-88DC-4D5D-AF97-A681185F003D}">
      <dgm:prSet/>
      <dgm:spPr/>
      <dgm:t>
        <a:bodyPr/>
        <a:lstStyle/>
        <a:p>
          <a:endParaRPr lang="en-US"/>
        </a:p>
      </dgm:t>
    </dgm:pt>
    <dgm:pt modelId="{B515D72A-73BF-4B9C-AB5F-15F00142F809}">
      <dgm:prSet phldrT="[Text]"/>
      <dgm:spPr/>
      <dgm:t>
        <a:bodyPr/>
        <a:lstStyle/>
        <a:p>
          <a:r>
            <a:rPr lang="en-US" dirty="0" smtClean="0"/>
            <a:t>VCC Dashboard </a:t>
          </a:r>
          <a:endParaRPr lang="en-US" dirty="0"/>
        </a:p>
      </dgm:t>
    </dgm:pt>
    <dgm:pt modelId="{94842A65-54FD-45FF-8BE0-B2358AD434BA}" type="parTrans" cxnId="{BC3CBB69-006F-4DA3-BF9F-C20A5A715BBE}">
      <dgm:prSet/>
      <dgm:spPr/>
      <dgm:t>
        <a:bodyPr/>
        <a:lstStyle/>
        <a:p>
          <a:endParaRPr lang="en-US"/>
        </a:p>
      </dgm:t>
    </dgm:pt>
    <dgm:pt modelId="{4A342A52-5154-4C48-89E5-90C5F0C97F10}" type="sibTrans" cxnId="{BC3CBB69-006F-4DA3-BF9F-C20A5A715BBE}">
      <dgm:prSet/>
      <dgm:spPr/>
      <dgm:t>
        <a:bodyPr/>
        <a:lstStyle/>
        <a:p>
          <a:endParaRPr lang="en-US"/>
        </a:p>
      </dgm:t>
    </dgm:pt>
    <dgm:pt modelId="{CF0C50EF-9F35-476E-B4AD-AEF4BDEECBE2}">
      <dgm:prSet phldrT="[Text]"/>
      <dgm:spPr/>
      <dgm:t>
        <a:bodyPr/>
        <a:lstStyle/>
        <a:p>
          <a:r>
            <a:rPr lang="en-US" dirty="0" smtClean="0"/>
            <a:t>CX Builder*</a:t>
          </a:r>
          <a:endParaRPr lang="en-US" dirty="0"/>
        </a:p>
      </dgm:t>
    </dgm:pt>
    <dgm:pt modelId="{2311CB4D-6830-4A6E-A721-A304CBCD6690}" type="parTrans" cxnId="{05E3AAAC-000B-4429-BD1D-56F187405640}">
      <dgm:prSet/>
      <dgm:spPr/>
      <dgm:t>
        <a:bodyPr/>
        <a:lstStyle/>
        <a:p>
          <a:endParaRPr lang="en-US"/>
        </a:p>
      </dgm:t>
    </dgm:pt>
    <dgm:pt modelId="{AC5EF3FF-3B8F-4094-AAEF-A1F4FDF7D1C0}" type="sibTrans" cxnId="{05E3AAAC-000B-4429-BD1D-56F187405640}">
      <dgm:prSet/>
      <dgm:spPr/>
      <dgm:t>
        <a:bodyPr/>
        <a:lstStyle/>
        <a:p>
          <a:endParaRPr lang="en-US"/>
        </a:p>
      </dgm:t>
    </dgm:pt>
    <dgm:pt modelId="{A599A542-0CA1-4393-A518-959D7742445A}">
      <dgm:prSet/>
      <dgm:spPr/>
      <dgm:t>
        <a:bodyPr/>
        <a:lstStyle/>
        <a:p>
          <a:r>
            <a:rPr lang="en-US" dirty="0" smtClean="0"/>
            <a:t>CX Analytics*</a:t>
          </a:r>
          <a:endParaRPr lang="en-US" dirty="0"/>
        </a:p>
      </dgm:t>
    </dgm:pt>
    <dgm:pt modelId="{83A80BE8-B6A9-4E48-9494-8A70EBB0512F}" type="parTrans" cxnId="{99CEB333-34E7-43E4-BF6F-F1FEFFE791BD}">
      <dgm:prSet/>
      <dgm:spPr/>
      <dgm:t>
        <a:bodyPr/>
        <a:lstStyle/>
        <a:p>
          <a:endParaRPr lang="en-US"/>
        </a:p>
      </dgm:t>
    </dgm:pt>
    <dgm:pt modelId="{77A2EDD0-1ECA-4BA2-B8E2-A278E8CFF667}" type="sibTrans" cxnId="{99CEB333-34E7-43E4-BF6F-F1FEFFE791BD}">
      <dgm:prSet/>
      <dgm:spPr/>
      <dgm:t>
        <a:bodyPr/>
        <a:lstStyle/>
        <a:p>
          <a:endParaRPr lang="en-US"/>
        </a:p>
      </dgm:t>
    </dgm:pt>
    <dgm:pt modelId="{5BED9691-CE07-4D44-9DF1-399D18055F40}">
      <dgm:prSet/>
      <dgm:spPr/>
      <dgm:t>
        <a:bodyPr/>
        <a:lstStyle/>
        <a:p>
          <a:r>
            <a:rPr lang="en-US" dirty="0" err="1" smtClean="0"/>
            <a:t>Gplus</a:t>
          </a:r>
          <a:r>
            <a:rPr lang="en-US" dirty="0" smtClean="0"/>
            <a:t> Adapters</a:t>
          </a:r>
          <a:endParaRPr lang="en-US" dirty="0"/>
        </a:p>
      </dgm:t>
    </dgm:pt>
    <dgm:pt modelId="{93796D81-A5CC-4D7A-A3E2-149D0375A4CB}" type="parTrans" cxnId="{74E3C55C-836A-4253-A45A-46B24A0AFD72}">
      <dgm:prSet/>
      <dgm:spPr/>
      <dgm:t>
        <a:bodyPr/>
        <a:lstStyle/>
        <a:p>
          <a:endParaRPr lang="en-US"/>
        </a:p>
      </dgm:t>
    </dgm:pt>
    <dgm:pt modelId="{9E4C6739-4D85-49E2-8926-39F930334EE7}" type="sibTrans" cxnId="{74E3C55C-836A-4253-A45A-46B24A0AFD72}">
      <dgm:prSet/>
      <dgm:spPr/>
      <dgm:t>
        <a:bodyPr/>
        <a:lstStyle/>
        <a:p>
          <a:endParaRPr lang="en-US"/>
        </a:p>
      </dgm:t>
    </dgm:pt>
    <dgm:pt modelId="{46FA931A-168B-4AE1-9045-38CA29296100}">
      <dgm:prSet/>
      <dgm:spPr/>
      <dgm:t>
        <a:bodyPr/>
        <a:lstStyle/>
        <a:p>
          <a:r>
            <a:rPr lang="en-US" dirty="0" smtClean="0"/>
            <a:t>VCC Agent Desktop</a:t>
          </a:r>
          <a:endParaRPr lang="en-US" dirty="0"/>
        </a:p>
      </dgm:t>
    </dgm:pt>
    <dgm:pt modelId="{DA6C8094-FF4D-4B31-9DF0-3585A811AF3B}" type="parTrans" cxnId="{B01C583F-7544-4873-95B7-6036EDD9743F}">
      <dgm:prSet/>
      <dgm:spPr/>
      <dgm:t>
        <a:bodyPr/>
        <a:lstStyle/>
        <a:p>
          <a:endParaRPr lang="en-US"/>
        </a:p>
      </dgm:t>
    </dgm:pt>
    <dgm:pt modelId="{929191B3-542E-4868-B11F-A267AFA0B5FC}" type="sibTrans" cxnId="{B01C583F-7544-4873-95B7-6036EDD9743F}">
      <dgm:prSet/>
      <dgm:spPr/>
      <dgm:t>
        <a:bodyPr/>
        <a:lstStyle/>
        <a:p>
          <a:endParaRPr lang="en-US"/>
        </a:p>
      </dgm:t>
    </dgm:pt>
    <dgm:pt modelId="{47C491A1-A783-450C-AD51-B5AFA399D00E}" type="pres">
      <dgm:prSet presAssocID="{AB68592D-61DB-4F48-A840-D574AF08BC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BA1B10-0E84-4C37-A962-4560CF291A04}" type="pres">
      <dgm:prSet presAssocID="{DCB35890-CAA2-4BEE-B141-3007A1AD80BF}" presName="hierRoot1" presStyleCnt="0"/>
      <dgm:spPr/>
    </dgm:pt>
    <dgm:pt modelId="{636209E9-1905-4E66-94BD-603F30260AED}" type="pres">
      <dgm:prSet presAssocID="{DCB35890-CAA2-4BEE-B141-3007A1AD80BF}" presName="composite" presStyleCnt="0"/>
      <dgm:spPr/>
    </dgm:pt>
    <dgm:pt modelId="{B988B543-5879-44D9-9B17-8ADE45B44E38}" type="pres">
      <dgm:prSet presAssocID="{DCB35890-CAA2-4BEE-B141-3007A1AD80BF}" presName="background" presStyleLbl="node0" presStyleIdx="0" presStyleCnt="1"/>
      <dgm:spPr/>
    </dgm:pt>
    <dgm:pt modelId="{7E9688BD-B1C6-4BAE-B5D9-B742C127621E}" type="pres">
      <dgm:prSet presAssocID="{DCB35890-CAA2-4BEE-B141-3007A1AD80BF}" presName="text" presStyleLbl="fgAcc0" presStyleIdx="0" presStyleCnt="1">
        <dgm:presLayoutVars>
          <dgm:chPref val="3"/>
        </dgm:presLayoutVars>
      </dgm:prSet>
      <dgm:spPr/>
    </dgm:pt>
    <dgm:pt modelId="{422F2B85-DBB5-4937-9211-BFD0C4F28065}" type="pres">
      <dgm:prSet presAssocID="{DCB35890-CAA2-4BEE-B141-3007A1AD80BF}" presName="hierChild2" presStyleCnt="0"/>
      <dgm:spPr/>
    </dgm:pt>
    <dgm:pt modelId="{29DF3B34-2928-4C5D-9ED7-AF877E536AF5}" type="pres">
      <dgm:prSet presAssocID="{94842A65-54FD-45FF-8BE0-B2358AD434BA}" presName="Name10" presStyleLbl="parChTrans1D2" presStyleIdx="0" presStyleCnt="5"/>
      <dgm:spPr/>
    </dgm:pt>
    <dgm:pt modelId="{902EE541-1010-4A6D-BDF5-85A1DA2BE011}" type="pres">
      <dgm:prSet presAssocID="{B515D72A-73BF-4B9C-AB5F-15F00142F809}" presName="hierRoot2" presStyleCnt="0"/>
      <dgm:spPr/>
    </dgm:pt>
    <dgm:pt modelId="{5B4E0938-DE05-4B5B-A2D1-13CAE91F2072}" type="pres">
      <dgm:prSet presAssocID="{B515D72A-73BF-4B9C-AB5F-15F00142F809}" presName="composite2" presStyleCnt="0"/>
      <dgm:spPr/>
    </dgm:pt>
    <dgm:pt modelId="{25F0B4DF-582F-421E-9CEF-B23A05E1B0A9}" type="pres">
      <dgm:prSet presAssocID="{B515D72A-73BF-4B9C-AB5F-15F00142F809}" presName="background2" presStyleLbl="node2" presStyleIdx="0" presStyleCnt="5"/>
      <dgm:spPr/>
    </dgm:pt>
    <dgm:pt modelId="{D76F07A0-FDD5-46C5-8DCC-536F7ACB52D1}" type="pres">
      <dgm:prSet presAssocID="{B515D72A-73BF-4B9C-AB5F-15F00142F809}" presName="text2" presStyleLbl="fgAcc2" presStyleIdx="0" presStyleCnt="5">
        <dgm:presLayoutVars>
          <dgm:chPref val="3"/>
        </dgm:presLayoutVars>
      </dgm:prSet>
      <dgm:spPr/>
    </dgm:pt>
    <dgm:pt modelId="{E8D6E0B9-B074-4F4E-8742-ECC495955569}" type="pres">
      <dgm:prSet presAssocID="{B515D72A-73BF-4B9C-AB5F-15F00142F809}" presName="hierChild3" presStyleCnt="0"/>
      <dgm:spPr/>
    </dgm:pt>
    <dgm:pt modelId="{AC4597D8-F82E-40A8-B244-2F4B362E3A50}" type="pres">
      <dgm:prSet presAssocID="{DA6C8094-FF4D-4B31-9DF0-3585A811AF3B}" presName="Name10" presStyleLbl="parChTrans1D2" presStyleIdx="1" presStyleCnt="5"/>
      <dgm:spPr/>
    </dgm:pt>
    <dgm:pt modelId="{7C585468-F63F-4251-B670-FD46ABDDCB7B}" type="pres">
      <dgm:prSet presAssocID="{46FA931A-168B-4AE1-9045-38CA29296100}" presName="hierRoot2" presStyleCnt="0"/>
      <dgm:spPr/>
    </dgm:pt>
    <dgm:pt modelId="{035CAAB6-CE58-4E23-A122-F8A72E3EE44B}" type="pres">
      <dgm:prSet presAssocID="{46FA931A-168B-4AE1-9045-38CA29296100}" presName="composite2" presStyleCnt="0"/>
      <dgm:spPr/>
    </dgm:pt>
    <dgm:pt modelId="{24969CE1-B426-4871-B1DC-37BF0BEF0F65}" type="pres">
      <dgm:prSet presAssocID="{46FA931A-168B-4AE1-9045-38CA29296100}" presName="background2" presStyleLbl="node2" presStyleIdx="1" presStyleCnt="5"/>
      <dgm:spPr/>
    </dgm:pt>
    <dgm:pt modelId="{87EDCE65-F1DE-4BB8-ABE0-79928476E82C}" type="pres">
      <dgm:prSet presAssocID="{46FA931A-168B-4AE1-9045-38CA29296100}" presName="text2" presStyleLbl="fgAcc2" presStyleIdx="1" presStyleCnt="5">
        <dgm:presLayoutVars>
          <dgm:chPref val="3"/>
        </dgm:presLayoutVars>
      </dgm:prSet>
      <dgm:spPr/>
    </dgm:pt>
    <dgm:pt modelId="{5F3BCD8F-587E-4E70-A43C-6E3E81FE92B4}" type="pres">
      <dgm:prSet presAssocID="{46FA931A-168B-4AE1-9045-38CA29296100}" presName="hierChild3" presStyleCnt="0"/>
      <dgm:spPr/>
    </dgm:pt>
    <dgm:pt modelId="{0653962E-EE8F-4313-AF48-8A977C586A9B}" type="pres">
      <dgm:prSet presAssocID="{2311CB4D-6830-4A6E-A721-A304CBCD6690}" presName="Name10" presStyleLbl="parChTrans1D2" presStyleIdx="2" presStyleCnt="5"/>
      <dgm:spPr/>
    </dgm:pt>
    <dgm:pt modelId="{0EA3D068-F60A-4004-9A54-9C44714FB5D2}" type="pres">
      <dgm:prSet presAssocID="{CF0C50EF-9F35-476E-B4AD-AEF4BDEECBE2}" presName="hierRoot2" presStyleCnt="0"/>
      <dgm:spPr/>
    </dgm:pt>
    <dgm:pt modelId="{01CF5EA0-FAD9-4193-9316-14E623339CCF}" type="pres">
      <dgm:prSet presAssocID="{CF0C50EF-9F35-476E-B4AD-AEF4BDEECBE2}" presName="composite2" presStyleCnt="0"/>
      <dgm:spPr/>
    </dgm:pt>
    <dgm:pt modelId="{2EC6E8F4-D82F-4802-84EA-F2CB2CBEF79B}" type="pres">
      <dgm:prSet presAssocID="{CF0C50EF-9F35-476E-B4AD-AEF4BDEECBE2}" presName="background2" presStyleLbl="node2" presStyleIdx="2" presStyleCnt="5"/>
      <dgm:spPr/>
    </dgm:pt>
    <dgm:pt modelId="{CBCD6FEF-ADB5-49D7-B286-D188F907799F}" type="pres">
      <dgm:prSet presAssocID="{CF0C50EF-9F35-476E-B4AD-AEF4BDEECBE2}" presName="text2" presStyleLbl="fgAcc2" presStyleIdx="2" presStyleCnt="5">
        <dgm:presLayoutVars>
          <dgm:chPref val="3"/>
        </dgm:presLayoutVars>
      </dgm:prSet>
      <dgm:spPr/>
    </dgm:pt>
    <dgm:pt modelId="{A0C05DC5-11D9-41AF-AD63-C6338E1A0F73}" type="pres">
      <dgm:prSet presAssocID="{CF0C50EF-9F35-476E-B4AD-AEF4BDEECBE2}" presName="hierChild3" presStyleCnt="0"/>
      <dgm:spPr/>
    </dgm:pt>
    <dgm:pt modelId="{3B823A54-4846-4701-AAF6-4128865C264B}" type="pres">
      <dgm:prSet presAssocID="{83A80BE8-B6A9-4E48-9494-8A70EBB0512F}" presName="Name10" presStyleLbl="parChTrans1D2" presStyleIdx="3" presStyleCnt="5"/>
      <dgm:spPr/>
    </dgm:pt>
    <dgm:pt modelId="{4ECB5E97-04EB-4D6B-8417-9EBB0081790E}" type="pres">
      <dgm:prSet presAssocID="{A599A542-0CA1-4393-A518-959D7742445A}" presName="hierRoot2" presStyleCnt="0"/>
      <dgm:spPr/>
    </dgm:pt>
    <dgm:pt modelId="{142C1F5D-D268-4404-A5E1-F9714E19B467}" type="pres">
      <dgm:prSet presAssocID="{A599A542-0CA1-4393-A518-959D7742445A}" presName="composite2" presStyleCnt="0"/>
      <dgm:spPr/>
    </dgm:pt>
    <dgm:pt modelId="{F58FF266-AF8D-4583-8E55-6E30FA50342A}" type="pres">
      <dgm:prSet presAssocID="{A599A542-0CA1-4393-A518-959D7742445A}" presName="background2" presStyleLbl="node2" presStyleIdx="3" presStyleCnt="5"/>
      <dgm:spPr/>
    </dgm:pt>
    <dgm:pt modelId="{67644F7C-9EC5-4B02-A12A-37D21DF08A0D}" type="pres">
      <dgm:prSet presAssocID="{A599A542-0CA1-4393-A518-959D7742445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194D0A-1BF7-412C-865C-B7D50B5905A4}" type="pres">
      <dgm:prSet presAssocID="{A599A542-0CA1-4393-A518-959D7742445A}" presName="hierChild3" presStyleCnt="0"/>
      <dgm:spPr/>
    </dgm:pt>
    <dgm:pt modelId="{5CFDBFDF-315F-4FE5-B851-E9187D2AD5C1}" type="pres">
      <dgm:prSet presAssocID="{93796D81-A5CC-4D7A-A3E2-149D0375A4CB}" presName="Name10" presStyleLbl="parChTrans1D2" presStyleIdx="4" presStyleCnt="5"/>
      <dgm:spPr/>
    </dgm:pt>
    <dgm:pt modelId="{2F2CEDBD-87B5-4C17-AAA3-A8AB353B1043}" type="pres">
      <dgm:prSet presAssocID="{5BED9691-CE07-4D44-9DF1-399D18055F40}" presName="hierRoot2" presStyleCnt="0"/>
      <dgm:spPr/>
    </dgm:pt>
    <dgm:pt modelId="{D2F844F8-9246-4709-B47A-57217B2AC3B3}" type="pres">
      <dgm:prSet presAssocID="{5BED9691-CE07-4D44-9DF1-399D18055F40}" presName="composite2" presStyleCnt="0"/>
      <dgm:spPr/>
    </dgm:pt>
    <dgm:pt modelId="{706403D4-648B-4F74-ABEA-BD4EBC74D768}" type="pres">
      <dgm:prSet presAssocID="{5BED9691-CE07-4D44-9DF1-399D18055F40}" presName="background2" presStyleLbl="node2" presStyleIdx="4" presStyleCnt="5"/>
      <dgm:spPr/>
    </dgm:pt>
    <dgm:pt modelId="{82CE24F0-2DAF-49A5-B5FB-16EFAA519B49}" type="pres">
      <dgm:prSet presAssocID="{5BED9691-CE07-4D44-9DF1-399D18055F40}" presName="text2" presStyleLbl="fgAcc2" presStyleIdx="4" presStyleCnt="5">
        <dgm:presLayoutVars>
          <dgm:chPref val="3"/>
        </dgm:presLayoutVars>
      </dgm:prSet>
      <dgm:spPr/>
    </dgm:pt>
    <dgm:pt modelId="{F2053D8F-3157-47A9-B004-FA05EFECAF1B}" type="pres">
      <dgm:prSet presAssocID="{5BED9691-CE07-4D44-9DF1-399D18055F40}" presName="hierChild3" presStyleCnt="0"/>
      <dgm:spPr/>
    </dgm:pt>
  </dgm:ptLst>
  <dgm:cxnLst>
    <dgm:cxn modelId="{B01C583F-7544-4873-95B7-6036EDD9743F}" srcId="{DCB35890-CAA2-4BEE-B141-3007A1AD80BF}" destId="{46FA931A-168B-4AE1-9045-38CA29296100}" srcOrd="1" destOrd="0" parTransId="{DA6C8094-FF4D-4B31-9DF0-3585A811AF3B}" sibTransId="{929191B3-542E-4868-B11F-A267AFA0B5FC}"/>
    <dgm:cxn modelId="{489EF9E4-6F08-4EEF-88E1-C4FFB5BE6914}" type="presOf" srcId="{A599A542-0CA1-4393-A518-959D7742445A}" destId="{67644F7C-9EC5-4B02-A12A-37D21DF08A0D}" srcOrd="0" destOrd="0" presId="urn:microsoft.com/office/officeart/2005/8/layout/hierarchy1"/>
    <dgm:cxn modelId="{4257E7E1-0E00-4F26-9B72-5BD970946BFA}" type="presOf" srcId="{83A80BE8-B6A9-4E48-9494-8A70EBB0512F}" destId="{3B823A54-4846-4701-AAF6-4128865C264B}" srcOrd="0" destOrd="0" presId="urn:microsoft.com/office/officeart/2005/8/layout/hierarchy1"/>
    <dgm:cxn modelId="{99CEB333-34E7-43E4-BF6F-F1FEFFE791BD}" srcId="{DCB35890-CAA2-4BEE-B141-3007A1AD80BF}" destId="{A599A542-0CA1-4393-A518-959D7742445A}" srcOrd="3" destOrd="0" parTransId="{83A80BE8-B6A9-4E48-9494-8A70EBB0512F}" sibTransId="{77A2EDD0-1ECA-4BA2-B8E2-A278E8CFF667}"/>
    <dgm:cxn modelId="{3CEBC3AD-F5CE-4860-9EA2-E8A099A9E734}" type="presOf" srcId="{B515D72A-73BF-4B9C-AB5F-15F00142F809}" destId="{D76F07A0-FDD5-46C5-8DCC-536F7ACB52D1}" srcOrd="0" destOrd="0" presId="urn:microsoft.com/office/officeart/2005/8/layout/hierarchy1"/>
    <dgm:cxn modelId="{F64EB9F7-7A83-4537-8D6F-2D1A354CD0DA}" type="presOf" srcId="{5BED9691-CE07-4D44-9DF1-399D18055F40}" destId="{82CE24F0-2DAF-49A5-B5FB-16EFAA519B49}" srcOrd="0" destOrd="0" presId="urn:microsoft.com/office/officeart/2005/8/layout/hierarchy1"/>
    <dgm:cxn modelId="{05E3AAAC-000B-4429-BD1D-56F187405640}" srcId="{DCB35890-CAA2-4BEE-B141-3007A1AD80BF}" destId="{CF0C50EF-9F35-476E-B4AD-AEF4BDEECBE2}" srcOrd="2" destOrd="0" parTransId="{2311CB4D-6830-4A6E-A721-A304CBCD6690}" sibTransId="{AC5EF3FF-3B8F-4094-AAEF-A1F4FDF7D1C0}"/>
    <dgm:cxn modelId="{AA790720-5765-4501-9D73-9A4EE6A28A76}" type="presOf" srcId="{2311CB4D-6830-4A6E-A721-A304CBCD6690}" destId="{0653962E-EE8F-4313-AF48-8A977C586A9B}" srcOrd="0" destOrd="0" presId="urn:microsoft.com/office/officeart/2005/8/layout/hierarchy1"/>
    <dgm:cxn modelId="{059D26FA-3774-4326-852B-5EB4A17FCD17}" type="presOf" srcId="{93796D81-A5CC-4D7A-A3E2-149D0375A4CB}" destId="{5CFDBFDF-315F-4FE5-B851-E9187D2AD5C1}" srcOrd="0" destOrd="0" presId="urn:microsoft.com/office/officeart/2005/8/layout/hierarchy1"/>
    <dgm:cxn modelId="{FA1CD2F5-9A24-43A6-A570-3DC44FE8301E}" type="presOf" srcId="{DA6C8094-FF4D-4B31-9DF0-3585A811AF3B}" destId="{AC4597D8-F82E-40A8-B244-2F4B362E3A50}" srcOrd="0" destOrd="0" presId="urn:microsoft.com/office/officeart/2005/8/layout/hierarchy1"/>
    <dgm:cxn modelId="{FDF6521D-6391-48D5-B545-41837CF5612B}" type="presOf" srcId="{AB68592D-61DB-4F48-A840-D574AF08BCA0}" destId="{47C491A1-A783-450C-AD51-B5AFA399D00E}" srcOrd="0" destOrd="0" presId="urn:microsoft.com/office/officeart/2005/8/layout/hierarchy1"/>
    <dgm:cxn modelId="{66C9DB76-88DC-4D5D-AF97-A681185F003D}" srcId="{AB68592D-61DB-4F48-A840-D574AF08BCA0}" destId="{DCB35890-CAA2-4BEE-B141-3007A1AD80BF}" srcOrd="0" destOrd="0" parTransId="{CE7A230C-E307-4787-95DA-DCA6C79B4157}" sibTransId="{397E9FF7-BAA7-4256-A469-C0E5D448AC57}"/>
    <dgm:cxn modelId="{BC3CBB69-006F-4DA3-BF9F-C20A5A715BBE}" srcId="{DCB35890-CAA2-4BEE-B141-3007A1AD80BF}" destId="{B515D72A-73BF-4B9C-AB5F-15F00142F809}" srcOrd="0" destOrd="0" parTransId="{94842A65-54FD-45FF-8BE0-B2358AD434BA}" sibTransId="{4A342A52-5154-4C48-89E5-90C5F0C97F10}"/>
    <dgm:cxn modelId="{A1AE22D8-251D-4367-AED0-8415D681AD74}" type="presOf" srcId="{46FA931A-168B-4AE1-9045-38CA29296100}" destId="{87EDCE65-F1DE-4BB8-ABE0-79928476E82C}" srcOrd="0" destOrd="0" presId="urn:microsoft.com/office/officeart/2005/8/layout/hierarchy1"/>
    <dgm:cxn modelId="{FF7E4479-60FF-41FA-9DCE-75208F3C7A18}" type="presOf" srcId="{DCB35890-CAA2-4BEE-B141-3007A1AD80BF}" destId="{7E9688BD-B1C6-4BAE-B5D9-B742C127621E}" srcOrd="0" destOrd="0" presId="urn:microsoft.com/office/officeart/2005/8/layout/hierarchy1"/>
    <dgm:cxn modelId="{74E3C55C-836A-4253-A45A-46B24A0AFD72}" srcId="{DCB35890-CAA2-4BEE-B141-3007A1AD80BF}" destId="{5BED9691-CE07-4D44-9DF1-399D18055F40}" srcOrd="4" destOrd="0" parTransId="{93796D81-A5CC-4D7A-A3E2-149D0375A4CB}" sibTransId="{9E4C6739-4D85-49E2-8926-39F930334EE7}"/>
    <dgm:cxn modelId="{D5FB3414-9EB2-4462-AEC8-7FC5229BB519}" type="presOf" srcId="{94842A65-54FD-45FF-8BE0-B2358AD434BA}" destId="{29DF3B34-2928-4C5D-9ED7-AF877E536AF5}" srcOrd="0" destOrd="0" presId="urn:microsoft.com/office/officeart/2005/8/layout/hierarchy1"/>
    <dgm:cxn modelId="{5CFFA646-C28D-4CAE-B126-D256DADF59FE}" type="presOf" srcId="{CF0C50EF-9F35-476E-B4AD-AEF4BDEECBE2}" destId="{CBCD6FEF-ADB5-49D7-B286-D188F907799F}" srcOrd="0" destOrd="0" presId="urn:microsoft.com/office/officeart/2005/8/layout/hierarchy1"/>
    <dgm:cxn modelId="{2F3C4D38-30C4-4767-8955-96183CB6FE2F}" type="presParOf" srcId="{47C491A1-A783-450C-AD51-B5AFA399D00E}" destId="{37BA1B10-0E84-4C37-A962-4560CF291A04}" srcOrd="0" destOrd="0" presId="urn:microsoft.com/office/officeart/2005/8/layout/hierarchy1"/>
    <dgm:cxn modelId="{D1944E9F-7182-42EA-8B28-68A59EFA7D12}" type="presParOf" srcId="{37BA1B10-0E84-4C37-A962-4560CF291A04}" destId="{636209E9-1905-4E66-94BD-603F30260AED}" srcOrd="0" destOrd="0" presId="urn:microsoft.com/office/officeart/2005/8/layout/hierarchy1"/>
    <dgm:cxn modelId="{97C48A67-FEBA-4D91-997A-8CE5D3E566D9}" type="presParOf" srcId="{636209E9-1905-4E66-94BD-603F30260AED}" destId="{B988B543-5879-44D9-9B17-8ADE45B44E38}" srcOrd="0" destOrd="0" presId="urn:microsoft.com/office/officeart/2005/8/layout/hierarchy1"/>
    <dgm:cxn modelId="{C2F5F8CC-E397-4AE1-AB63-4E00AA324739}" type="presParOf" srcId="{636209E9-1905-4E66-94BD-603F30260AED}" destId="{7E9688BD-B1C6-4BAE-B5D9-B742C127621E}" srcOrd="1" destOrd="0" presId="urn:microsoft.com/office/officeart/2005/8/layout/hierarchy1"/>
    <dgm:cxn modelId="{E6EA2B3C-00CC-4390-92DA-AAB71FEA5E7E}" type="presParOf" srcId="{37BA1B10-0E84-4C37-A962-4560CF291A04}" destId="{422F2B85-DBB5-4937-9211-BFD0C4F28065}" srcOrd="1" destOrd="0" presId="urn:microsoft.com/office/officeart/2005/8/layout/hierarchy1"/>
    <dgm:cxn modelId="{4C8E5521-0475-4F18-8AEC-9B2FBF898882}" type="presParOf" srcId="{422F2B85-DBB5-4937-9211-BFD0C4F28065}" destId="{29DF3B34-2928-4C5D-9ED7-AF877E536AF5}" srcOrd="0" destOrd="0" presId="urn:microsoft.com/office/officeart/2005/8/layout/hierarchy1"/>
    <dgm:cxn modelId="{03F9482A-AD03-4337-90FB-5C4BC6218032}" type="presParOf" srcId="{422F2B85-DBB5-4937-9211-BFD0C4F28065}" destId="{902EE541-1010-4A6D-BDF5-85A1DA2BE011}" srcOrd="1" destOrd="0" presId="urn:microsoft.com/office/officeart/2005/8/layout/hierarchy1"/>
    <dgm:cxn modelId="{083C173A-F06E-473D-96FE-972E5459E16F}" type="presParOf" srcId="{902EE541-1010-4A6D-BDF5-85A1DA2BE011}" destId="{5B4E0938-DE05-4B5B-A2D1-13CAE91F2072}" srcOrd="0" destOrd="0" presId="urn:microsoft.com/office/officeart/2005/8/layout/hierarchy1"/>
    <dgm:cxn modelId="{A56FA377-5FA8-4C6D-9EFC-20976399F73C}" type="presParOf" srcId="{5B4E0938-DE05-4B5B-A2D1-13CAE91F2072}" destId="{25F0B4DF-582F-421E-9CEF-B23A05E1B0A9}" srcOrd="0" destOrd="0" presId="urn:microsoft.com/office/officeart/2005/8/layout/hierarchy1"/>
    <dgm:cxn modelId="{05E7F989-D3A5-432D-91D0-56D17AEEA9BA}" type="presParOf" srcId="{5B4E0938-DE05-4B5B-A2D1-13CAE91F2072}" destId="{D76F07A0-FDD5-46C5-8DCC-536F7ACB52D1}" srcOrd="1" destOrd="0" presId="urn:microsoft.com/office/officeart/2005/8/layout/hierarchy1"/>
    <dgm:cxn modelId="{D707F592-07F3-4624-A02B-E8E077311633}" type="presParOf" srcId="{902EE541-1010-4A6D-BDF5-85A1DA2BE011}" destId="{E8D6E0B9-B074-4F4E-8742-ECC495955569}" srcOrd="1" destOrd="0" presId="urn:microsoft.com/office/officeart/2005/8/layout/hierarchy1"/>
    <dgm:cxn modelId="{8D71F4D0-5D7E-4D65-81E4-17EDD9575F16}" type="presParOf" srcId="{422F2B85-DBB5-4937-9211-BFD0C4F28065}" destId="{AC4597D8-F82E-40A8-B244-2F4B362E3A50}" srcOrd="2" destOrd="0" presId="urn:microsoft.com/office/officeart/2005/8/layout/hierarchy1"/>
    <dgm:cxn modelId="{C9053071-E4B8-4130-B51C-956D376A1DF7}" type="presParOf" srcId="{422F2B85-DBB5-4937-9211-BFD0C4F28065}" destId="{7C585468-F63F-4251-B670-FD46ABDDCB7B}" srcOrd="3" destOrd="0" presId="urn:microsoft.com/office/officeart/2005/8/layout/hierarchy1"/>
    <dgm:cxn modelId="{A2F1E626-1D57-44E2-8164-34D77CF16FA8}" type="presParOf" srcId="{7C585468-F63F-4251-B670-FD46ABDDCB7B}" destId="{035CAAB6-CE58-4E23-A122-F8A72E3EE44B}" srcOrd="0" destOrd="0" presId="urn:microsoft.com/office/officeart/2005/8/layout/hierarchy1"/>
    <dgm:cxn modelId="{8672B58C-4A5E-4488-B567-A3B152568079}" type="presParOf" srcId="{035CAAB6-CE58-4E23-A122-F8A72E3EE44B}" destId="{24969CE1-B426-4871-B1DC-37BF0BEF0F65}" srcOrd="0" destOrd="0" presId="urn:microsoft.com/office/officeart/2005/8/layout/hierarchy1"/>
    <dgm:cxn modelId="{75F27C03-DEA6-4C99-A3B1-77506B9EF3A4}" type="presParOf" srcId="{035CAAB6-CE58-4E23-A122-F8A72E3EE44B}" destId="{87EDCE65-F1DE-4BB8-ABE0-79928476E82C}" srcOrd="1" destOrd="0" presId="urn:microsoft.com/office/officeart/2005/8/layout/hierarchy1"/>
    <dgm:cxn modelId="{6B306F92-668E-489A-BA29-A9EBF240E406}" type="presParOf" srcId="{7C585468-F63F-4251-B670-FD46ABDDCB7B}" destId="{5F3BCD8F-587E-4E70-A43C-6E3E81FE92B4}" srcOrd="1" destOrd="0" presId="urn:microsoft.com/office/officeart/2005/8/layout/hierarchy1"/>
    <dgm:cxn modelId="{D75C88DA-C844-4D02-B1BA-BDE2BA1119BE}" type="presParOf" srcId="{422F2B85-DBB5-4937-9211-BFD0C4F28065}" destId="{0653962E-EE8F-4313-AF48-8A977C586A9B}" srcOrd="4" destOrd="0" presId="urn:microsoft.com/office/officeart/2005/8/layout/hierarchy1"/>
    <dgm:cxn modelId="{90D18635-F7D9-464E-AA47-2ED9F2754411}" type="presParOf" srcId="{422F2B85-DBB5-4937-9211-BFD0C4F28065}" destId="{0EA3D068-F60A-4004-9A54-9C44714FB5D2}" srcOrd="5" destOrd="0" presId="urn:microsoft.com/office/officeart/2005/8/layout/hierarchy1"/>
    <dgm:cxn modelId="{0A2FA0F9-F901-4E88-9C7A-41BA94C42816}" type="presParOf" srcId="{0EA3D068-F60A-4004-9A54-9C44714FB5D2}" destId="{01CF5EA0-FAD9-4193-9316-14E623339CCF}" srcOrd="0" destOrd="0" presId="urn:microsoft.com/office/officeart/2005/8/layout/hierarchy1"/>
    <dgm:cxn modelId="{CE8B7551-CDA9-4829-8F8A-2FFEAA24F425}" type="presParOf" srcId="{01CF5EA0-FAD9-4193-9316-14E623339CCF}" destId="{2EC6E8F4-D82F-4802-84EA-F2CB2CBEF79B}" srcOrd="0" destOrd="0" presId="urn:microsoft.com/office/officeart/2005/8/layout/hierarchy1"/>
    <dgm:cxn modelId="{FF3E98DC-55F3-4591-AF0D-8276A4637F5D}" type="presParOf" srcId="{01CF5EA0-FAD9-4193-9316-14E623339CCF}" destId="{CBCD6FEF-ADB5-49D7-B286-D188F907799F}" srcOrd="1" destOrd="0" presId="urn:microsoft.com/office/officeart/2005/8/layout/hierarchy1"/>
    <dgm:cxn modelId="{86619928-4D06-4847-A726-2E1CDBB39814}" type="presParOf" srcId="{0EA3D068-F60A-4004-9A54-9C44714FB5D2}" destId="{A0C05DC5-11D9-41AF-AD63-C6338E1A0F73}" srcOrd="1" destOrd="0" presId="urn:microsoft.com/office/officeart/2005/8/layout/hierarchy1"/>
    <dgm:cxn modelId="{E405B99C-E4B7-4591-8B82-9A99CB9E9EA0}" type="presParOf" srcId="{422F2B85-DBB5-4937-9211-BFD0C4F28065}" destId="{3B823A54-4846-4701-AAF6-4128865C264B}" srcOrd="6" destOrd="0" presId="urn:microsoft.com/office/officeart/2005/8/layout/hierarchy1"/>
    <dgm:cxn modelId="{D1544F8D-807B-46AC-A3B5-8C0E28ACA8A7}" type="presParOf" srcId="{422F2B85-DBB5-4937-9211-BFD0C4F28065}" destId="{4ECB5E97-04EB-4D6B-8417-9EBB0081790E}" srcOrd="7" destOrd="0" presId="urn:microsoft.com/office/officeart/2005/8/layout/hierarchy1"/>
    <dgm:cxn modelId="{D8274EDF-D964-4B92-B60F-E2E3F90D7A72}" type="presParOf" srcId="{4ECB5E97-04EB-4D6B-8417-9EBB0081790E}" destId="{142C1F5D-D268-4404-A5E1-F9714E19B467}" srcOrd="0" destOrd="0" presId="urn:microsoft.com/office/officeart/2005/8/layout/hierarchy1"/>
    <dgm:cxn modelId="{340D6E98-915C-47D6-8BBF-BF3D8273A44A}" type="presParOf" srcId="{142C1F5D-D268-4404-A5E1-F9714E19B467}" destId="{F58FF266-AF8D-4583-8E55-6E30FA50342A}" srcOrd="0" destOrd="0" presId="urn:microsoft.com/office/officeart/2005/8/layout/hierarchy1"/>
    <dgm:cxn modelId="{04C8C3B6-9B10-48C8-9EE2-31517D748F2E}" type="presParOf" srcId="{142C1F5D-D268-4404-A5E1-F9714E19B467}" destId="{67644F7C-9EC5-4B02-A12A-37D21DF08A0D}" srcOrd="1" destOrd="0" presId="urn:microsoft.com/office/officeart/2005/8/layout/hierarchy1"/>
    <dgm:cxn modelId="{A147180A-0461-4EAE-A0BD-8DB9D3C02EC3}" type="presParOf" srcId="{4ECB5E97-04EB-4D6B-8417-9EBB0081790E}" destId="{10194D0A-1BF7-412C-865C-B7D50B5905A4}" srcOrd="1" destOrd="0" presId="urn:microsoft.com/office/officeart/2005/8/layout/hierarchy1"/>
    <dgm:cxn modelId="{9A4D4CE3-1983-4303-B9B6-1B61A9FD0530}" type="presParOf" srcId="{422F2B85-DBB5-4937-9211-BFD0C4F28065}" destId="{5CFDBFDF-315F-4FE5-B851-E9187D2AD5C1}" srcOrd="8" destOrd="0" presId="urn:microsoft.com/office/officeart/2005/8/layout/hierarchy1"/>
    <dgm:cxn modelId="{12D31822-1A60-47CF-9325-6E9931C7AC93}" type="presParOf" srcId="{422F2B85-DBB5-4937-9211-BFD0C4F28065}" destId="{2F2CEDBD-87B5-4C17-AAA3-A8AB353B1043}" srcOrd="9" destOrd="0" presId="urn:microsoft.com/office/officeart/2005/8/layout/hierarchy1"/>
    <dgm:cxn modelId="{D46DF6FA-8BD8-4FB2-BD5A-31B8FC1BD2C8}" type="presParOf" srcId="{2F2CEDBD-87B5-4C17-AAA3-A8AB353B1043}" destId="{D2F844F8-9246-4709-B47A-57217B2AC3B3}" srcOrd="0" destOrd="0" presId="urn:microsoft.com/office/officeart/2005/8/layout/hierarchy1"/>
    <dgm:cxn modelId="{3D74AF5B-FF68-4090-B79F-35C15389677A}" type="presParOf" srcId="{D2F844F8-9246-4709-B47A-57217B2AC3B3}" destId="{706403D4-648B-4F74-ABEA-BD4EBC74D768}" srcOrd="0" destOrd="0" presId="urn:microsoft.com/office/officeart/2005/8/layout/hierarchy1"/>
    <dgm:cxn modelId="{EF15024D-2C54-4103-928E-ACC93E2403D7}" type="presParOf" srcId="{D2F844F8-9246-4709-B47A-57217B2AC3B3}" destId="{82CE24F0-2DAF-49A5-B5FB-16EFAA519B49}" srcOrd="1" destOrd="0" presId="urn:microsoft.com/office/officeart/2005/8/layout/hierarchy1"/>
    <dgm:cxn modelId="{5728AD93-62D5-48B2-BB43-5B86AF1794E9}" type="presParOf" srcId="{2F2CEDBD-87B5-4C17-AAA3-A8AB353B1043}" destId="{F2053D8F-3157-47A9-B004-FA05EFECAF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60F19-0DAE-4647-93F7-53C8DB3A0A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E45310-332A-4C88-8AD2-3C901425D077}">
      <dgm:prSet phldrT="[Text]"/>
      <dgm:spPr/>
      <dgm:t>
        <a:bodyPr/>
        <a:lstStyle/>
        <a:p>
          <a:r>
            <a:rPr lang="en-US" dirty="0" smtClean="0"/>
            <a:t>VCC Dashboard</a:t>
          </a:r>
          <a:endParaRPr lang="en-US" dirty="0"/>
        </a:p>
      </dgm:t>
    </dgm:pt>
    <dgm:pt modelId="{06272031-BDFD-44D1-A7E0-9717D23E702A}" type="parTrans" cxnId="{E96EB109-865E-43F6-BE9B-E9F36545563C}">
      <dgm:prSet/>
      <dgm:spPr/>
      <dgm:t>
        <a:bodyPr/>
        <a:lstStyle/>
        <a:p>
          <a:endParaRPr lang="en-US"/>
        </a:p>
      </dgm:t>
    </dgm:pt>
    <dgm:pt modelId="{C9420A11-F9A8-4541-B082-38B82B983B18}" type="sibTrans" cxnId="{E96EB109-865E-43F6-BE9B-E9F36545563C}">
      <dgm:prSet/>
      <dgm:spPr/>
      <dgm:t>
        <a:bodyPr/>
        <a:lstStyle/>
        <a:p>
          <a:endParaRPr lang="en-US"/>
        </a:p>
      </dgm:t>
    </dgm:pt>
    <dgm:pt modelId="{185983CB-0EE6-4150-8520-AD50B1EA040B}">
      <dgm:prSet phldrT="[Text]"/>
      <dgm:spPr/>
      <dgm:t>
        <a:bodyPr/>
        <a:lstStyle/>
        <a:p>
          <a:r>
            <a:rPr lang="en-US" dirty="0" smtClean="0"/>
            <a:t>Supervisors: </a:t>
          </a:r>
        </a:p>
        <a:p>
          <a:r>
            <a:rPr lang="en-US" dirty="0" smtClean="0"/>
            <a:t>Monitor ACD queues, agents, calls </a:t>
          </a:r>
        </a:p>
        <a:p>
          <a:r>
            <a:rPr lang="en-US" dirty="0" smtClean="0"/>
            <a:t>Assign skills</a:t>
          </a:r>
          <a:endParaRPr lang="en-US" dirty="0"/>
        </a:p>
      </dgm:t>
    </dgm:pt>
    <dgm:pt modelId="{D4C5BA5F-D193-40A0-AEE4-C98C2D640677}" type="parTrans" cxnId="{DA9AAB20-1376-4D46-B663-819DF864F9C7}">
      <dgm:prSet/>
      <dgm:spPr/>
      <dgm:t>
        <a:bodyPr/>
        <a:lstStyle/>
        <a:p>
          <a:endParaRPr lang="en-US"/>
        </a:p>
      </dgm:t>
    </dgm:pt>
    <dgm:pt modelId="{54FAF2AB-9D8B-41CB-B527-0410E0E5CF9B}" type="sibTrans" cxnId="{DA9AAB20-1376-4D46-B663-819DF864F9C7}">
      <dgm:prSet/>
      <dgm:spPr/>
      <dgm:t>
        <a:bodyPr/>
        <a:lstStyle/>
        <a:p>
          <a:endParaRPr lang="en-US"/>
        </a:p>
      </dgm:t>
    </dgm:pt>
    <dgm:pt modelId="{757034F7-0839-448C-97CB-61646D073B06}">
      <dgm:prSet/>
      <dgm:spPr/>
      <dgm:t>
        <a:bodyPr/>
        <a:lstStyle/>
        <a:p>
          <a:r>
            <a:rPr lang="en-US" dirty="0" smtClean="0"/>
            <a:t>Administrators:</a:t>
          </a:r>
        </a:p>
        <a:p>
          <a:r>
            <a:rPr lang="en-US" dirty="0" smtClean="0"/>
            <a:t>Configure contact center settings</a:t>
          </a:r>
        </a:p>
        <a:p>
          <a:r>
            <a:rPr lang="en-US" dirty="0" smtClean="0"/>
            <a:t>Add skills</a:t>
          </a:r>
          <a:endParaRPr lang="en-US" dirty="0"/>
        </a:p>
      </dgm:t>
    </dgm:pt>
    <dgm:pt modelId="{CE69B79D-6949-4032-8682-BB1810016896}" type="parTrans" cxnId="{229772A3-07B2-4D7F-BB53-32614E4745F4}">
      <dgm:prSet/>
      <dgm:spPr/>
      <dgm:t>
        <a:bodyPr/>
        <a:lstStyle/>
        <a:p>
          <a:endParaRPr lang="en-US"/>
        </a:p>
      </dgm:t>
    </dgm:pt>
    <dgm:pt modelId="{648AFC1A-2D99-4157-A425-A6A9890FE672}" type="sibTrans" cxnId="{229772A3-07B2-4D7F-BB53-32614E4745F4}">
      <dgm:prSet/>
      <dgm:spPr/>
      <dgm:t>
        <a:bodyPr/>
        <a:lstStyle/>
        <a:p>
          <a:endParaRPr lang="en-US"/>
        </a:p>
      </dgm:t>
    </dgm:pt>
    <dgm:pt modelId="{4AF77F47-0F8B-4482-B163-3A5F7682A034}" type="pres">
      <dgm:prSet presAssocID="{5E260F19-0DAE-4647-93F7-53C8DB3A0A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D2F0DD-F367-44EC-9842-F6F521AFDB6D}" type="pres">
      <dgm:prSet presAssocID="{E7E45310-332A-4C88-8AD2-3C901425D077}" presName="hierRoot1" presStyleCnt="0"/>
      <dgm:spPr/>
    </dgm:pt>
    <dgm:pt modelId="{91A2A8F5-94F1-4785-BDDB-80F35A00EFB9}" type="pres">
      <dgm:prSet presAssocID="{E7E45310-332A-4C88-8AD2-3C901425D077}" presName="composite" presStyleCnt="0"/>
      <dgm:spPr/>
    </dgm:pt>
    <dgm:pt modelId="{421531E4-35DB-49C3-A0D8-C57858E5FCB5}" type="pres">
      <dgm:prSet presAssocID="{E7E45310-332A-4C88-8AD2-3C901425D077}" presName="background" presStyleLbl="node0" presStyleIdx="0" presStyleCnt="1"/>
      <dgm:spPr/>
    </dgm:pt>
    <dgm:pt modelId="{6146BD4D-5B66-452D-ACF5-5BD2EBD1F384}" type="pres">
      <dgm:prSet presAssocID="{E7E45310-332A-4C88-8AD2-3C901425D07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FA1F20-86B5-4639-9348-F53DCBA8F520}" type="pres">
      <dgm:prSet presAssocID="{E7E45310-332A-4C88-8AD2-3C901425D077}" presName="hierChild2" presStyleCnt="0"/>
      <dgm:spPr/>
    </dgm:pt>
    <dgm:pt modelId="{3A997A76-0064-43B9-ADE8-417A0D31A73C}" type="pres">
      <dgm:prSet presAssocID="{D4C5BA5F-D193-40A0-AEE4-C98C2D640677}" presName="Name10" presStyleLbl="parChTrans1D2" presStyleIdx="0" presStyleCnt="2"/>
      <dgm:spPr/>
    </dgm:pt>
    <dgm:pt modelId="{7CFA2F26-14E9-4900-9DCE-5E180CE00E2C}" type="pres">
      <dgm:prSet presAssocID="{185983CB-0EE6-4150-8520-AD50B1EA040B}" presName="hierRoot2" presStyleCnt="0"/>
      <dgm:spPr/>
    </dgm:pt>
    <dgm:pt modelId="{9FEF82CC-497A-4EF1-A258-DF3DBB266E0A}" type="pres">
      <dgm:prSet presAssocID="{185983CB-0EE6-4150-8520-AD50B1EA040B}" presName="composite2" presStyleCnt="0"/>
      <dgm:spPr/>
    </dgm:pt>
    <dgm:pt modelId="{A8C27646-0922-43A0-AF38-3298B1ADC7C4}" type="pres">
      <dgm:prSet presAssocID="{185983CB-0EE6-4150-8520-AD50B1EA040B}" presName="background2" presStyleLbl="node2" presStyleIdx="0" presStyleCnt="2"/>
      <dgm:spPr/>
    </dgm:pt>
    <dgm:pt modelId="{13D35946-C88D-4D6B-BC68-8BF166AB872B}" type="pres">
      <dgm:prSet presAssocID="{185983CB-0EE6-4150-8520-AD50B1EA040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A6D1F8-569E-45A2-98AF-074CCF3AD275}" type="pres">
      <dgm:prSet presAssocID="{185983CB-0EE6-4150-8520-AD50B1EA040B}" presName="hierChild3" presStyleCnt="0"/>
      <dgm:spPr/>
    </dgm:pt>
    <dgm:pt modelId="{818ED544-364F-4A22-86A6-BF1905F1829A}" type="pres">
      <dgm:prSet presAssocID="{CE69B79D-6949-4032-8682-BB1810016896}" presName="Name10" presStyleLbl="parChTrans1D2" presStyleIdx="1" presStyleCnt="2"/>
      <dgm:spPr/>
    </dgm:pt>
    <dgm:pt modelId="{A7202906-DFB6-4F63-B7C9-2440F164115E}" type="pres">
      <dgm:prSet presAssocID="{757034F7-0839-448C-97CB-61646D073B06}" presName="hierRoot2" presStyleCnt="0"/>
      <dgm:spPr/>
    </dgm:pt>
    <dgm:pt modelId="{D873015D-087F-4562-8AAC-1115B51527F0}" type="pres">
      <dgm:prSet presAssocID="{757034F7-0839-448C-97CB-61646D073B06}" presName="composite2" presStyleCnt="0"/>
      <dgm:spPr/>
    </dgm:pt>
    <dgm:pt modelId="{FA7A4677-BCA5-4DD5-9DEE-CE9930BCBE08}" type="pres">
      <dgm:prSet presAssocID="{757034F7-0839-448C-97CB-61646D073B06}" presName="background2" presStyleLbl="node2" presStyleIdx="1" presStyleCnt="2"/>
      <dgm:spPr/>
    </dgm:pt>
    <dgm:pt modelId="{56A687E7-CFE5-40FF-85A9-5F8F14E2F32A}" type="pres">
      <dgm:prSet presAssocID="{757034F7-0839-448C-97CB-61646D073B0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BD8AD4-7BAD-4482-987C-71FD49036510}" type="pres">
      <dgm:prSet presAssocID="{757034F7-0839-448C-97CB-61646D073B06}" presName="hierChild3" presStyleCnt="0"/>
      <dgm:spPr/>
    </dgm:pt>
  </dgm:ptLst>
  <dgm:cxnLst>
    <dgm:cxn modelId="{3BA8B696-C1F1-43B0-8207-9518175D539C}" type="presOf" srcId="{185983CB-0EE6-4150-8520-AD50B1EA040B}" destId="{13D35946-C88D-4D6B-BC68-8BF166AB872B}" srcOrd="0" destOrd="0" presId="urn:microsoft.com/office/officeart/2005/8/layout/hierarchy1"/>
    <dgm:cxn modelId="{6E731A38-12E3-4A8F-A3E6-9E765872BDF3}" type="presOf" srcId="{5E260F19-0DAE-4647-93F7-53C8DB3A0AB2}" destId="{4AF77F47-0F8B-4482-B163-3A5F7682A034}" srcOrd="0" destOrd="0" presId="urn:microsoft.com/office/officeart/2005/8/layout/hierarchy1"/>
    <dgm:cxn modelId="{E96EB109-865E-43F6-BE9B-E9F36545563C}" srcId="{5E260F19-0DAE-4647-93F7-53C8DB3A0AB2}" destId="{E7E45310-332A-4C88-8AD2-3C901425D077}" srcOrd="0" destOrd="0" parTransId="{06272031-BDFD-44D1-A7E0-9717D23E702A}" sibTransId="{C9420A11-F9A8-4541-B082-38B82B983B18}"/>
    <dgm:cxn modelId="{DA9AAB20-1376-4D46-B663-819DF864F9C7}" srcId="{E7E45310-332A-4C88-8AD2-3C901425D077}" destId="{185983CB-0EE6-4150-8520-AD50B1EA040B}" srcOrd="0" destOrd="0" parTransId="{D4C5BA5F-D193-40A0-AEE4-C98C2D640677}" sibTransId="{54FAF2AB-9D8B-41CB-B527-0410E0E5CF9B}"/>
    <dgm:cxn modelId="{5766B536-097E-46A8-B227-A9DF1E33D9FC}" type="presOf" srcId="{CE69B79D-6949-4032-8682-BB1810016896}" destId="{818ED544-364F-4A22-86A6-BF1905F1829A}" srcOrd="0" destOrd="0" presId="urn:microsoft.com/office/officeart/2005/8/layout/hierarchy1"/>
    <dgm:cxn modelId="{0C570BEE-53DF-494B-B181-62D020D9AA3C}" type="presOf" srcId="{757034F7-0839-448C-97CB-61646D073B06}" destId="{56A687E7-CFE5-40FF-85A9-5F8F14E2F32A}" srcOrd="0" destOrd="0" presId="urn:microsoft.com/office/officeart/2005/8/layout/hierarchy1"/>
    <dgm:cxn modelId="{C78C4486-46CD-40FF-9B40-05C575A41403}" type="presOf" srcId="{D4C5BA5F-D193-40A0-AEE4-C98C2D640677}" destId="{3A997A76-0064-43B9-ADE8-417A0D31A73C}" srcOrd="0" destOrd="0" presId="urn:microsoft.com/office/officeart/2005/8/layout/hierarchy1"/>
    <dgm:cxn modelId="{229772A3-07B2-4D7F-BB53-32614E4745F4}" srcId="{E7E45310-332A-4C88-8AD2-3C901425D077}" destId="{757034F7-0839-448C-97CB-61646D073B06}" srcOrd="1" destOrd="0" parTransId="{CE69B79D-6949-4032-8682-BB1810016896}" sibTransId="{648AFC1A-2D99-4157-A425-A6A9890FE672}"/>
    <dgm:cxn modelId="{95337F66-BE88-4D46-B52D-BB3FA4245E93}" type="presOf" srcId="{E7E45310-332A-4C88-8AD2-3C901425D077}" destId="{6146BD4D-5B66-452D-ACF5-5BD2EBD1F384}" srcOrd="0" destOrd="0" presId="urn:microsoft.com/office/officeart/2005/8/layout/hierarchy1"/>
    <dgm:cxn modelId="{C97C233C-19F2-4F5E-9F30-7BE3A36284E5}" type="presParOf" srcId="{4AF77F47-0F8B-4482-B163-3A5F7682A034}" destId="{1ED2F0DD-F367-44EC-9842-F6F521AFDB6D}" srcOrd="0" destOrd="0" presId="urn:microsoft.com/office/officeart/2005/8/layout/hierarchy1"/>
    <dgm:cxn modelId="{B6E11DC2-6198-4F50-BBCA-F8FAF18E8F85}" type="presParOf" srcId="{1ED2F0DD-F367-44EC-9842-F6F521AFDB6D}" destId="{91A2A8F5-94F1-4785-BDDB-80F35A00EFB9}" srcOrd="0" destOrd="0" presId="urn:microsoft.com/office/officeart/2005/8/layout/hierarchy1"/>
    <dgm:cxn modelId="{E6D1A4C0-B6E9-4156-A41C-FE88D03B064A}" type="presParOf" srcId="{91A2A8F5-94F1-4785-BDDB-80F35A00EFB9}" destId="{421531E4-35DB-49C3-A0D8-C57858E5FCB5}" srcOrd="0" destOrd="0" presId="urn:microsoft.com/office/officeart/2005/8/layout/hierarchy1"/>
    <dgm:cxn modelId="{CEA628CF-EA2E-4819-A97A-5DF7B1763E8C}" type="presParOf" srcId="{91A2A8F5-94F1-4785-BDDB-80F35A00EFB9}" destId="{6146BD4D-5B66-452D-ACF5-5BD2EBD1F384}" srcOrd="1" destOrd="0" presId="urn:microsoft.com/office/officeart/2005/8/layout/hierarchy1"/>
    <dgm:cxn modelId="{ED2E3369-D238-49DE-A63D-AF36E4912323}" type="presParOf" srcId="{1ED2F0DD-F367-44EC-9842-F6F521AFDB6D}" destId="{03FA1F20-86B5-4639-9348-F53DCBA8F520}" srcOrd="1" destOrd="0" presId="urn:microsoft.com/office/officeart/2005/8/layout/hierarchy1"/>
    <dgm:cxn modelId="{3A845AD9-EE1E-4ADC-A797-8E3BB2104487}" type="presParOf" srcId="{03FA1F20-86B5-4639-9348-F53DCBA8F520}" destId="{3A997A76-0064-43B9-ADE8-417A0D31A73C}" srcOrd="0" destOrd="0" presId="urn:microsoft.com/office/officeart/2005/8/layout/hierarchy1"/>
    <dgm:cxn modelId="{19F5E298-F876-488B-AC9E-4874CA718F63}" type="presParOf" srcId="{03FA1F20-86B5-4639-9348-F53DCBA8F520}" destId="{7CFA2F26-14E9-4900-9DCE-5E180CE00E2C}" srcOrd="1" destOrd="0" presId="urn:microsoft.com/office/officeart/2005/8/layout/hierarchy1"/>
    <dgm:cxn modelId="{846912BB-6084-4AFB-9E59-FA2B63F7091E}" type="presParOf" srcId="{7CFA2F26-14E9-4900-9DCE-5E180CE00E2C}" destId="{9FEF82CC-497A-4EF1-A258-DF3DBB266E0A}" srcOrd="0" destOrd="0" presId="urn:microsoft.com/office/officeart/2005/8/layout/hierarchy1"/>
    <dgm:cxn modelId="{28088253-E665-4DD2-8290-D84B83CD13B7}" type="presParOf" srcId="{9FEF82CC-497A-4EF1-A258-DF3DBB266E0A}" destId="{A8C27646-0922-43A0-AF38-3298B1ADC7C4}" srcOrd="0" destOrd="0" presId="urn:microsoft.com/office/officeart/2005/8/layout/hierarchy1"/>
    <dgm:cxn modelId="{331B83D2-55D1-4DF9-8681-C5D610AA3B4A}" type="presParOf" srcId="{9FEF82CC-497A-4EF1-A258-DF3DBB266E0A}" destId="{13D35946-C88D-4D6B-BC68-8BF166AB872B}" srcOrd="1" destOrd="0" presId="urn:microsoft.com/office/officeart/2005/8/layout/hierarchy1"/>
    <dgm:cxn modelId="{C26C6A26-CEA2-42DC-8FEB-D5D929410AD5}" type="presParOf" srcId="{7CFA2F26-14E9-4900-9DCE-5E180CE00E2C}" destId="{2EA6D1F8-569E-45A2-98AF-074CCF3AD275}" srcOrd="1" destOrd="0" presId="urn:microsoft.com/office/officeart/2005/8/layout/hierarchy1"/>
    <dgm:cxn modelId="{A8DB983C-7EBE-439E-94A2-C41C859AE8D2}" type="presParOf" srcId="{03FA1F20-86B5-4639-9348-F53DCBA8F520}" destId="{818ED544-364F-4A22-86A6-BF1905F1829A}" srcOrd="2" destOrd="0" presId="urn:microsoft.com/office/officeart/2005/8/layout/hierarchy1"/>
    <dgm:cxn modelId="{CBCB960A-25E6-4274-B046-6F2153EB7178}" type="presParOf" srcId="{03FA1F20-86B5-4639-9348-F53DCBA8F520}" destId="{A7202906-DFB6-4F63-B7C9-2440F164115E}" srcOrd="3" destOrd="0" presId="urn:microsoft.com/office/officeart/2005/8/layout/hierarchy1"/>
    <dgm:cxn modelId="{4C74A96E-C0FD-4D6C-9007-B30F754709B0}" type="presParOf" srcId="{A7202906-DFB6-4F63-B7C9-2440F164115E}" destId="{D873015D-087F-4562-8AAC-1115B51527F0}" srcOrd="0" destOrd="0" presId="urn:microsoft.com/office/officeart/2005/8/layout/hierarchy1"/>
    <dgm:cxn modelId="{EB3292DA-5657-49C6-AC65-4D75D4899126}" type="presParOf" srcId="{D873015D-087F-4562-8AAC-1115B51527F0}" destId="{FA7A4677-BCA5-4DD5-9DEE-CE9930BCBE08}" srcOrd="0" destOrd="0" presId="urn:microsoft.com/office/officeart/2005/8/layout/hierarchy1"/>
    <dgm:cxn modelId="{AB3811DF-7E11-474A-99E3-6DC541CCD4D0}" type="presParOf" srcId="{D873015D-087F-4562-8AAC-1115B51527F0}" destId="{56A687E7-CFE5-40FF-85A9-5F8F14E2F32A}" srcOrd="1" destOrd="0" presId="urn:microsoft.com/office/officeart/2005/8/layout/hierarchy1"/>
    <dgm:cxn modelId="{233FFCA0-6F79-488F-B79F-54FDAA151000}" type="presParOf" srcId="{A7202906-DFB6-4F63-B7C9-2440F164115E}" destId="{A9BD8AD4-7BAD-4482-987C-71FD490365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FEB465-95C6-4175-85C3-7A8525DE6D5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8AAF0-5C02-47F9-A7D4-35670A7D4E92}">
      <dgm:prSet phldrT="[Text]"/>
      <dgm:spPr/>
      <dgm:t>
        <a:bodyPr/>
        <a:lstStyle/>
        <a:p>
          <a:r>
            <a:rPr lang="en-US" dirty="0" smtClean="0"/>
            <a:t>VCC Agent Desktop</a:t>
          </a:r>
          <a:endParaRPr lang="en-US" dirty="0"/>
        </a:p>
      </dgm:t>
    </dgm:pt>
    <dgm:pt modelId="{C2DD1EEF-8D9C-44F5-9C3C-FFB161E4880E}" type="parTrans" cxnId="{EBE08B58-1ADC-4015-974F-9AE36A0404A1}">
      <dgm:prSet/>
      <dgm:spPr/>
      <dgm:t>
        <a:bodyPr/>
        <a:lstStyle/>
        <a:p>
          <a:endParaRPr lang="en-US"/>
        </a:p>
      </dgm:t>
    </dgm:pt>
    <dgm:pt modelId="{7680EA70-B6C0-4F37-940A-47E80D60E363}" type="sibTrans" cxnId="{EBE08B58-1ADC-4015-974F-9AE36A0404A1}">
      <dgm:prSet/>
      <dgm:spPr/>
      <dgm:t>
        <a:bodyPr/>
        <a:lstStyle/>
        <a:p>
          <a:endParaRPr lang="en-US"/>
        </a:p>
      </dgm:t>
    </dgm:pt>
    <dgm:pt modelId="{C653F2C4-FED2-47A3-9D08-285919B9408E}">
      <dgm:prSet phldrT="[Text]"/>
      <dgm:spPr/>
      <dgm:t>
        <a:bodyPr/>
        <a:lstStyle/>
        <a:p>
          <a:r>
            <a:rPr lang="en-US" dirty="0" smtClean="0"/>
            <a:t>Voice interactions</a:t>
          </a:r>
          <a:endParaRPr lang="en-US" dirty="0"/>
        </a:p>
      </dgm:t>
    </dgm:pt>
    <dgm:pt modelId="{B071F68A-4CB7-4552-8D81-1E9D380AB83C}" type="parTrans" cxnId="{C384FF63-3E13-445D-9AF3-834642C8D106}">
      <dgm:prSet/>
      <dgm:spPr/>
      <dgm:t>
        <a:bodyPr/>
        <a:lstStyle/>
        <a:p>
          <a:endParaRPr lang="en-US"/>
        </a:p>
      </dgm:t>
    </dgm:pt>
    <dgm:pt modelId="{D95C3A18-8E08-4FF5-91B1-B5DAF1213623}" type="sibTrans" cxnId="{C384FF63-3E13-445D-9AF3-834642C8D106}">
      <dgm:prSet/>
      <dgm:spPr/>
      <dgm:t>
        <a:bodyPr/>
        <a:lstStyle/>
        <a:p>
          <a:endParaRPr lang="en-US"/>
        </a:p>
      </dgm:t>
    </dgm:pt>
    <dgm:pt modelId="{9AB51804-E60B-41FC-BC12-F4CAE0F21EA4}">
      <dgm:prSet phldrT="[Text]"/>
      <dgm:spPr/>
      <dgm:t>
        <a:bodyPr/>
        <a:lstStyle/>
        <a:p>
          <a:r>
            <a:rPr lang="en-US" dirty="0" smtClean="0"/>
            <a:t>Chats</a:t>
          </a:r>
          <a:endParaRPr lang="en-US" dirty="0"/>
        </a:p>
      </dgm:t>
    </dgm:pt>
    <dgm:pt modelId="{853E9767-5D8F-4E67-AACE-58A376E8F104}" type="parTrans" cxnId="{400E0E9F-755A-46A9-874B-BA784326187C}">
      <dgm:prSet/>
      <dgm:spPr/>
      <dgm:t>
        <a:bodyPr/>
        <a:lstStyle/>
        <a:p>
          <a:endParaRPr lang="en-US"/>
        </a:p>
      </dgm:t>
    </dgm:pt>
    <dgm:pt modelId="{D1B48C60-FBDF-4241-8150-1B68883A5170}" type="sibTrans" cxnId="{400E0E9F-755A-46A9-874B-BA784326187C}">
      <dgm:prSet/>
      <dgm:spPr/>
      <dgm:t>
        <a:bodyPr/>
        <a:lstStyle/>
        <a:p>
          <a:endParaRPr lang="en-US"/>
        </a:p>
      </dgm:t>
    </dgm:pt>
    <dgm:pt modelId="{3619DBAA-62B6-4B8D-84F6-F9C7B3648BFE}">
      <dgm:prSet/>
      <dgm:spPr/>
      <dgm:t>
        <a:bodyPr/>
        <a:lstStyle/>
        <a:p>
          <a:r>
            <a:rPr lang="en-US" dirty="0" smtClean="0"/>
            <a:t>Emails</a:t>
          </a:r>
          <a:endParaRPr lang="en-US" dirty="0"/>
        </a:p>
      </dgm:t>
    </dgm:pt>
    <dgm:pt modelId="{12AB1832-E6FF-4E88-AFFB-0F03F3C80A71}" type="parTrans" cxnId="{984118BC-20C2-4F34-8DCB-4A0D953E4D8E}">
      <dgm:prSet/>
      <dgm:spPr/>
      <dgm:t>
        <a:bodyPr/>
        <a:lstStyle/>
        <a:p>
          <a:endParaRPr lang="en-US"/>
        </a:p>
      </dgm:t>
    </dgm:pt>
    <dgm:pt modelId="{4D58505F-AACC-47AB-8FA1-14F43D44C51B}" type="sibTrans" cxnId="{984118BC-20C2-4F34-8DCB-4A0D953E4D8E}">
      <dgm:prSet/>
      <dgm:spPr/>
      <dgm:t>
        <a:bodyPr/>
        <a:lstStyle/>
        <a:p>
          <a:endParaRPr lang="en-US"/>
        </a:p>
      </dgm:t>
    </dgm:pt>
    <dgm:pt modelId="{746EE4FD-516D-4C95-97BE-60AB056A02F0}" type="pres">
      <dgm:prSet presAssocID="{69FEB465-95C6-4175-85C3-7A8525DE6D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FDBC57-AE25-437E-B974-998349EA6D84}" type="pres">
      <dgm:prSet presAssocID="{6DA8AAF0-5C02-47F9-A7D4-35670A7D4E92}" presName="hierRoot1" presStyleCnt="0"/>
      <dgm:spPr/>
    </dgm:pt>
    <dgm:pt modelId="{4B9CE1C3-C6D2-4153-8CA2-FCA7358FB391}" type="pres">
      <dgm:prSet presAssocID="{6DA8AAF0-5C02-47F9-A7D4-35670A7D4E92}" presName="composite" presStyleCnt="0"/>
      <dgm:spPr/>
    </dgm:pt>
    <dgm:pt modelId="{9C52BBEC-0235-4E67-9FAA-742A7695BF71}" type="pres">
      <dgm:prSet presAssocID="{6DA8AAF0-5C02-47F9-A7D4-35670A7D4E92}" presName="background" presStyleLbl="node0" presStyleIdx="0" presStyleCnt="1"/>
      <dgm:spPr/>
    </dgm:pt>
    <dgm:pt modelId="{1C3BAC4F-D150-4EAB-813F-FA7D120BB496}" type="pres">
      <dgm:prSet presAssocID="{6DA8AAF0-5C02-47F9-A7D4-35670A7D4E92}" presName="text" presStyleLbl="fgAcc0" presStyleIdx="0" presStyleCnt="1">
        <dgm:presLayoutVars>
          <dgm:chPref val="3"/>
        </dgm:presLayoutVars>
      </dgm:prSet>
      <dgm:spPr/>
    </dgm:pt>
    <dgm:pt modelId="{D24729F1-F456-413B-B004-F2BA73F460E9}" type="pres">
      <dgm:prSet presAssocID="{6DA8AAF0-5C02-47F9-A7D4-35670A7D4E92}" presName="hierChild2" presStyleCnt="0"/>
      <dgm:spPr/>
    </dgm:pt>
    <dgm:pt modelId="{33BEB9F9-A9E5-49E7-8D01-727C2698629E}" type="pres">
      <dgm:prSet presAssocID="{B071F68A-4CB7-4552-8D81-1E9D380AB83C}" presName="Name10" presStyleLbl="parChTrans1D2" presStyleIdx="0" presStyleCnt="3"/>
      <dgm:spPr/>
    </dgm:pt>
    <dgm:pt modelId="{24C66551-562B-4ECA-92B7-B847B620F810}" type="pres">
      <dgm:prSet presAssocID="{C653F2C4-FED2-47A3-9D08-285919B9408E}" presName="hierRoot2" presStyleCnt="0"/>
      <dgm:spPr/>
    </dgm:pt>
    <dgm:pt modelId="{5735A109-983A-400F-BD49-F5B58D20CB80}" type="pres">
      <dgm:prSet presAssocID="{C653F2C4-FED2-47A3-9D08-285919B9408E}" presName="composite2" presStyleCnt="0"/>
      <dgm:spPr/>
    </dgm:pt>
    <dgm:pt modelId="{A3782E6A-F6D7-4882-800E-6B997B6903F5}" type="pres">
      <dgm:prSet presAssocID="{C653F2C4-FED2-47A3-9D08-285919B9408E}" presName="background2" presStyleLbl="node2" presStyleIdx="0" presStyleCnt="3"/>
      <dgm:spPr/>
    </dgm:pt>
    <dgm:pt modelId="{CC978639-D1F7-4DF0-856F-5894068BF9F2}" type="pres">
      <dgm:prSet presAssocID="{C653F2C4-FED2-47A3-9D08-285919B9408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00E6A1-845C-4368-BCCB-C1C7DC49D792}" type="pres">
      <dgm:prSet presAssocID="{C653F2C4-FED2-47A3-9D08-285919B9408E}" presName="hierChild3" presStyleCnt="0"/>
      <dgm:spPr/>
    </dgm:pt>
    <dgm:pt modelId="{4F94F71C-7D66-4F6C-9507-5D212E5E50BD}" type="pres">
      <dgm:prSet presAssocID="{853E9767-5D8F-4E67-AACE-58A376E8F104}" presName="Name10" presStyleLbl="parChTrans1D2" presStyleIdx="1" presStyleCnt="3"/>
      <dgm:spPr/>
    </dgm:pt>
    <dgm:pt modelId="{A16CCE63-14B9-4EEC-A90D-38C0C942F388}" type="pres">
      <dgm:prSet presAssocID="{9AB51804-E60B-41FC-BC12-F4CAE0F21EA4}" presName="hierRoot2" presStyleCnt="0"/>
      <dgm:spPr/>
    </dgm:pt>
    <dgm:pt modelId="{0984B1AF-45A0-4296-BB74-B0B12F3EAA35}" type="pres">
      <dgm:prSet presAssocID="{9AB51804-E60B-41FC-BC12-F4CAE0F21EA4}" presName="composite2" presStyleCnt="0"/>
      <dgm:spPr/>
    </dgm:pt>
    <dgm:pt modelId="{AB00CA34-3186-449C-B96F-F118FC66EEBC}" type="pres">
      <dgm:prSet presAssocID="{9AB51804-E60B-41FC-BC12-F4CAE0F21EA4}" presName="background2" presStyleLbl="node2" presStyleIdx="1" presStyleCnt="3"/>
      <dgm:spPr/>
    </dgm:pt>
    <dgm:pt modelId="{795A6A00-51E1-4061-A6D0-299CB624DA3E}" type="pres">
      <dgm:prSet presAssocID="{9AB51804-E60B-41FC-BC12-F4CAE0F21EA4}" presName="text2" presStyleLbl="fgAcc2" presStyleIdx="1" presStyleCnt="3">
        <dgm:presLayoutVars>
          <dgm:chPref val="3"/>
        </dgm:presLayoutVars>
      </dgm:prSet>
      <dgm:spPr/>
    </dgm:pt>
    <dgm:pt modelId="{3144BB30-2851-4755-92B1-333855F4143D}" type="pres">
      <dgm:prSet presAssocID="{9AB51804-E60B-41FC-BC12-F4CAE0F21EA4}" presName="hierChild3" presStyleCnt="0"/>
      <dgm:spPr/>
    </dgm:pt>
    <dgm:pt modelId="{44D0E010-F813-4B79-A8B1-4AE0A664DB60}" type="pres">
      <dgm:prSet presAssocID="{12AB1832-E6FF-4E88-AFFB-0F03F3C80A71}" presName="Name10" presStyleLbl="parChTrans1D2" presStyleIdx="2" presStyleCnt="3"/>
      <dgm:spPr/>
    </dgm:pt>
    <dgm:pt modelId="{331FCE27-14C2-4A70-B372-E3A9908BCC32}" type="pres">
      <dgm:prSet presAssocID="{3619DBAA-62B6-4B8D-84F6-F9C7B3648BFE}" presName="hierRoot2" presStyleCnt="0"/>
      <dgm:spPr/>
    </dgm:pt>
    <dgm:pt modelId="{4C64AEB0-7F30-4CED-9C1C-3064B028AF83}" type="pres">
      <dgm:prSet presAssocID="{3619DBAA-62B6-4B8D-84F6-F9C7B3648BFE}" presName="composite2" presStyleCnt="0"/>
      <dgm:spPr/>
    </dgm:pt>
    <dgm:pt modelId="{997ED015-F592-4926-AC07-E9A3CBA3DA83}" type="pres">
      <dgm:prSet presAssocID="{3619DBAA-62B6-4B8D-84F6-F9C7B3648BFE}" presName="background2" presStyleLbl="node2" presStyleIdx="2" presStyleCnt="3"/>
      <dgm:spPr/>
    </dgm:pt>
    <dgm:pt modelId="{ABC9ED8C-F8E7-40B8-90ED-6E3F428D6623}" type="pres">
      <dgm:prSet presAssocID="{3619DBAA-62B6-4B8D-84F6-F9C7B3648BFE}" presName="text2" presStyleLbl="fgAcc2" presStyleIdx="2" presStyleCnt="3">
        <dgm:presLayoutVars>
          <dgm:chPref val="3"/>
        </dgm:presLayoutVars>
      </dgm:prSet>
      <dgm:spPr/>
    </dgm:pt>
    <dgm:pt modelId="{F8553A47-79F2-4754-BC7D-4585F2A47D8A}" type="pres">
      <dgm:prSet presAssocID="{3619DBAA-62B6-4B8D-84F6-F9C7B3648BFE}" presName="hierChild3" presStyleCnt="0"/>
      <dgm:spPr/>
    </dgm:pt>
  </dgm:ptLst>
  <dgm:cxnLst>
    <dgm:cxn modelId="{1638F4EC-CC86-4AD3-9E44-51D6B19049F3}" type="presOf" srcId="{B071F68A-4CB7-4552-8D81-1E9D380AB83C}" destId="{33BEB9F9-A9E5-49E7-8D01-727C2698629E}" srcOrd="0" destOrd="0" presId="urn:microsoft.com/office/officeart/2005/8/layout/hierarchy1"/>
    <dgm:cxn modelId="{EBE08B58-1ADC-4015-974F-9AE36A0404A1}" srcId="{69FEB465-95C6-4175-85C3-7A8525DE6D55}" destId="{6DA8AAF0-5C02-47F9-A7D4-35670A7D4E92}" srcOrd="0" destOrd="0" parTransId="{C2DD1EEF-8D9C-44F5-9C3C-FFB161E4880E}" sibTransId="{7680EA70-B6C0-4F37-940A-47E80D60E363}"/>
    <dgm:cxn modelId="{984118BC-20C2-4F34-8DCB-4A0D953E4D8E}" srcId="{6DA8AAF0-5C02-47F9-A7D4-35670A7D4E92}" destId="{3619DBAA-62B6-4B8D-84F6-F9C7B3648BFE}" srcOrd="2" destOrd="0" parTransId="{12AB1832-E6FF-4E88-AFFB-0F03F3C80A71}" sibTransId="{4D58505F-AACC-47AB-8FA1-14F43D44C51B}"/>
    <dgm:cxn modelId="{C384FF63-3E13-445D-9AF3-834642C8D106}" srcId="{6DA8AAF0-5C02-47F9-A7D4-35670A7D4E92}" destId="{C653F2C4-FED2-47A3-9D08-285919B9408E}" srcOrd="0" destOrd="0" parTransId="{B071F68A-4CB7-4552-8D81-1E9D380AB83C}" sibTransId="{D95C3A18-8E08-4FF5-91B1-B5DAF1213623}"/>
    <dgm:cxn modelId="{6D16EEE2-1BFF-49E3-BA99-46E8474BE7C1}" type="presOf" srcId="{12AB1832-E6FF-4E88-AFFB-0F03F3C80A71}" destId="{44D0E010-F813-4B79-A8B1-4AE0A664DB60}" srcOrd="0" destOrd="0" presId="urn:microsoft.com/office/officeart/2005/8/layout/hierarchy1"/>
    <dgm:cxn modelId="{FE7D8FE6-FB2C-4F43-BC5F-9F3B32512764}" type="presOf" srcId="{9AB51804-E60B-41FC-BC12-F4CAE0F21EA4}" destId="{795A6A00-51E1-4061-A6D0-299CB624DA3E}" srcOrd="0" destOrd="0" presId="urn:microsoft.com/office/officeart/2005/8/layout/hierarchy1"/>
    <dgm:cxn modelId="{3C7B900B-5F98-41BA-A7FD-C49CC1E50892}" type="presOf" srcId="{853E9767-5D8F-4E67-AACE-58A376E8F104}" destId="{4F94F71C-7D66-4F6C-9507-5D212E5E50BD}" srcOrd="0" destOrd="0" presId="urn:microsoft.com/office/officeart/2005/8/layout/hierarchy1"/>
    <dgm:cxn modelId="{A5FB12EC-A615-44CA-B9EB-CE82273DDC7A}" type="presOf" srcId="{69FEB465-95C6-4175-85C3-7A8525DE6D55}" destId="{746EE4FD-516D-4C95-97BE-60AB056A02F0}" srcOrd="0" destOrd="0" presId="urn:microsoft.com/office/officeart/2005/8/layout/hierarchy1"/>
    <dgm:cxn modelId="{EB5159B2-BC8A-4ABC-A85A-5687B74A869A}" type="presOf" srcId="{C653F2C4-FED2-47A3-9D08-285919B9408E}" destId="{CC978639-D1F7-4DF0-856F-5894068BF9F2}" srcOrd="0" destOrd="0" presId="urn:microsoft.com/office/officeart/2005/8/layout/hierarchy1"/>
    <dgm:cxn modelId="{400E0E9F-755A-46A9-874B-BA784326187C}" srcId="{6DA8AAF0-5C02-47F9-A7D4-35670A7D4E92}" destId="{9AB51804-E60B-41FC-BC12-F4CAE0F21EA4}" srcOrd="1" destOrd="0" parTransId="{853E9767-5D8F-4E67-AACE-58A376E8F104}" sibTransId="{D1B48C60-FBDF-4241-8150-1B68883A5170}"/>
    <dgm:cxn modelId="{FE19265A-4258-4A74-8B24-FE8E613D6F20}" type="presOf" srcId="{3619DBAA-62B6-4B8D-84F6-F9C7B3648BFE}" destId="{ABC9ED8C-F8E7-40B8-90ED-6E3F428D6623}" srcOrd="0" destOrd="0" presId="urn:microsoft.com/office/officeart/2005/8/layout/hierarchy1"/>
    <dgm:cxn modelId="{E6033030-4172-40E9-AC55-FCC2359B3DDD}" type="presOf" srcId="{6DA8AAF0-5C02-47F9-A7D4-35670A7D4E92}" destId="{1C3BAC4F-D150-4EAB-813F-FA7D120BB496}" srcOrd="0" destOrd="0" presId="urn:microsoft.com/office/officeart/2005/8/layout/hierarchy1"/>
    <dgm:cxn modelId="{37399615-6ADA-4E1C-A7B2-A0A4F3D7669D}" type="presParOf" srcId="{746EE4FD-516D-4C95-97BE-60AB056A02F0}" destId="{13FDBC57-AE25-437E-B974-998349EA6D84}" srcOrd="0" destOrd="0" presId="urn:microsoft.com/office/officeart/2005/8/layout/hierarchy1"/>
    <dgm:cxn modelId="{B86D6ACA-AAED-4048-8B00-7FF16B5E52AB}" type="presParOf" srcId="{13FDBC57-AE25-437E-B974-998349EA6D84}" destId="{4B9CE1C3-C6D2-4153-8CA2-FCA7358FB391}" srcOrd="0" destOrd="0" presId="urn:microsoft.com/office/officeart/2005/8/layout/hierarchy1"/>
    <dgm:cxn modelId="{4B19B194-FEE7-4430-90AB-022A2DA15821}" type="presParOf" srcId="{4B9CE1C3-C6D2-4153-8CA2-FCA7358FB391}" destId="{9C52BBEC-0235-4E67-9FAA-742A7695BF71}" srcOrd="0" destOrd="0" presId="urn:microsoft.com/office/officeart/2005/8/layout/hierarchy1"/>
    <dgm:cxn modelId="{A6192E67-C42C-419F-B3C1-AA94287D262A}" type="presParOf" srcId="{4B9CE1C3-C6D2-4153-8CA2-FCA7358FB391}" destId="{1C3BAC4F-D150-4EAB-813F-FA7D120BB496}" srcOrd="1" destOrd="0" presId="urn:microsoft.com/office/officeart/2005/8/layout/hierarchy1"/>
    <dgm:cxn modelId="{128EB139-60E9-4421-B510-5BBAF2BB1CF8}" type="presParOf" srcId="{13FDBC57-AE25-437E-B974-998349EA6D84}" destId="{D24729F1-F456-413B-B004-F2BA73F460E9}" srcOrd="1" destOrd="0" presId="urn:microsoft.com/office/officeart/2005/8/layout/hierarchy1"/>
    <dgm:cxn modelId="{4E316E7F-AB90-4511-AFEB-CC92F6C3BE15}" type="presParOf" srcId="{D24729F1-F456-413B-B004-F2BA73F460E9}" destId="{33BEB9F9-A9E5-49E7-8D01-727C2698629E}" srcOrd="0" destOrd="0" presId="urn:microsoft.com/office/officeart/2005/8/layout/hierarchy1"/>
    <dgm:cxn modelId="{509BD527-98E8-47FD-9371-38E2BC1A0FC3}" type="presParOf" srcId="{D24729F1-F456-413B-B004-F2BA73F460E9}" destId="{24C66551-562B-4ECA-92B7-B847B620F810}" srcOrd="1" destOrd="0" presId="urn:microsoft.com/office/officeart/2005/8/layout/hierarchy1"/>
    <dgm:cxn modelId="{B432E973-7E1F-4258-BE8F-71E001C1F898}" type="presParOf" srcId="{24C66551-562B-4ECA-92B7-B847B620F810}" destId="{5735A109-983A-400F-BD49-F5B58D20CB80}" srcOrd="0" destOrd="0" presId="urn:microsoft.com/office/officeart/2005/8/layout/hierarchy1"/>
    <dgm:cxn modelId="{0854FE7D-31DC-49A7-BED7-32ED72C7F7AA}" type="presParOf" srcId="{5735A109-983A-400F-BD49-F5B58D20CB80}" destId="{A3782E6A-F6D7-4882-800E-6B997B6903F5}" srcOrd="0" destOrd="0" presId="urn:microsoft.com/office/officeart/2005/8/layout/hierarchy1"/>
    <dgm:cxn modelId="{DD4A92DE-0522-4748-AB01-CE09BF77B78D}" type="presParOf" srcId="{5735A109-983A-400F-BD49-F5B58D20CB80}" destId="{CC978639-D1F7-4DF0-856F-5894068BF9F2}" srcOrd="1" destOrd="0" presId="urn:microsoft.com/office/officeart/2005/8/layout/hierarchy1"/>
    <dgm:cxn modelId="{CFC117CE-0C39-4940-9A0F-4C5E2B57A899}" type="presParOf" srcId="{24C66551-562B-4ECA-92B7-B847B620F810}" destId="{2F00E6A1-845C-4368-BCCB-C1C7DC49D792}" srcOrd="1" destOrd="0" presId="urn:microsoft.com/office/officeart/2005/8/layout/hierarchy1"/>
    <dgm:cxn modelId="{9FEC2600-FD21-4A4D-B746-BF364494ACED}" type="presParOf" srcId="{D24729F1-F456-413B-B004-F2BA73F460E9}" destId="{4F94F71C-7D66-4F6C-9507-5D212E5E50BD}" srcOrd="2" destOrd="0" presId="urn:microsoft.com/office/officeart/2005/8/layout/hierarchy1"/>
    <dgm:cxn modelId="{4182B999-6FE1-43E1-BEED-1F328ACA56BD}" type="presParOf" srcId="{D24729F1-F456-413B-B004-F2BA73F460E9}" destId="{A16CCE63-14B9-4EEC-A90D-38C0C942F388}" srcOrd="3" destOrd="0" presId="urn:microsoft.com/office/officeart/2005/8/layout/hierarchy1"/>
    <dgm:cxn modelId="{1BAADE82-850D-47D6-9FAA-9178F7F2C65C}" type="presParOf" srcId="{A16CCE63-14B9-4EEC-A90D-38C0C942F388}" destId="{0984B1AF-45A0-4296-BB74-B0B12F3EAA35}" srcOrd="0" destOrd="0" presId="urn:microsoft.com/office/officeart/2005/8/layout/hierarchy1"/>
    <dgm:cxn modelId="{83D4EDEB-8852-4FB1-AF19-E8893C393CD7}" type="presParOf" srcId="{0984B1AF-45A0-4296-BB74-B0B12F3EAA35}" destId="{AB00CA34-3186-449C-B96F-F118FC66EEBC}" srcOrd="0" destOrd="0" presId="urn:microsoft.com/office/officeart/2005/8/layout/hierarchy1"/>
    <dgm:cxn modelId="{A0DD5A9D-2FA5-487D-BCF3-6DFF8FA9284C}" type="presParOf" srcId="{0984B1AF-45A0-4296-BB74-B0B12F3EAA35}" destId="{795A6A00-51E1-4061-A6D0-299CB624DA3E}" srcOrd="1" destOrd="0" presId="urn:microsoft.com/office/officeart/2005/8/layout/hierarchy1"/>
    <dgm:cxn modelId="{0E5F4A3C-0D86-48CE-9D22-BC4F6DF23D91}" type="presParOf" srcId="{A16CCE63-14B9-4EEC-A90D-38C0C942F388}" destId="{3144BB30-2851-4755-92B1-333855F4143D}" srcOrd="1" destOrd="0" presId="urn:microsoft.com/office/officeart/2005/8/layout/hierarchy1"/>
    <dgm:cxn modelId="{634238A5-B574-43AD-941C-78B1157108A0}" type="presParOf" srcId="{D24729F1-F456-413B-B004-F2BA73F460E9}" destId="{44D0E010-F813-4B79-A8B1-4AE0A664DB60}" srcOrd="4" destOrd="0" presId="urn:microsoft.com/office/officeart/2005/8/layout/hierarchy1"/>
    <dgm:cxn modelId="{28DC1602-CEBE-4448-B1B9-92247EA2E4FA}" type="presParOf" srcId="{D24729F1-F456-413B-B004-F2BA73F460E9}" destId="{331FCE27-14C2-4A70-B372-E3A9908BCC32}" srcOrd="5" destOrd="0" presId="urn:microsoft.com/office/officeart/2005/8/layout/hierarchy1"/>
    <dgm:cxn modelId="{283262F7-7704-4042-A51B-B74B39A18143}" type="presParOf" srcId="{331FCE27-14C2-4A70-B372-E3A9908BCC32}" destId="{4C64AEB0-7F30-4CED-9C1C-3064B028AF83}" srcOrd="0" destOrd="0" presId="urn:microsoft.com/office/officeart/2005/8/layout/hierarchy1"/>
    <dgm:cxn modelId="{74B0FD04-A8CA-4433-9198-F1051759566A}" type="presParOf" srcId="{4C64AEB0-7F30-4CED-9C1C-3064B028AF83}" destId="{997ED015-F592-4926-AC07-E9A3CBA3DA83}" srcOrd="0" destOrd="0" presId="urn:microsoft.com/office/officeart/2005/8/layout/hierarchy1"/>
    <dgm:cxn modelId="{42615297-542F-45F3-A086-5FB613525929}" type="presParOf" srcId="{4C64AEB0-7F30-4CED-9C1C-3064B028AF83}" destId="{ABC9ED8C-F8E7-40B8-90ED-6E3F428D6623}" srcOrd="1" destOrd="0" presId="urn:microsoft.com/office/officeart/2005/8/layout/hierarchy1"/>
    <dgm:cxn modelId="{7B62234A-AB8D-4A64-BA8E-70FD208C57B7}" type="presParOf" srcId="{331FCE27-14C2-4A70-B372-E3A9908BCC32}" destId="{F8553A47-79F2-4754-BC7D-4585F2A47D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03E241-67E4-43FD-A5EE-2A3B9169113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EE3BDA-7D07-4249-B35C-725CC8BF7F75}">
      <dgm:prSet phldrT="[Text]" custT="1"/>
      <dgm:spPr/>
      <dgm:t>
        <a:bodyPr/>
        <a:lstStyle/>
        <a:p>
          <a:r>
            <a:rPr lang="en-US" sz="2800" dirty="0" smtClean="0"/>
            <a:t>CXB</a:t>
          </a:r>
          <a:endParaRPr lang="en-US" sz="2800" dirty="0"/>
        </a:p>
      </dgm:t>
    </dgm:pt>
    <dgm:pt modelId="{544E6BB5-A6F6-4005-97A5-F2DCA43B3F8C}" type="parTrans" cxnId="{F3BBF8CD-BB7B-413E-9640-7F672EF2BB63}">
      <dgm:prSet/>
      <dgm:spPr/>
      <dgm:t>
        <a:bodyPr/>
        <a:lstStyle/>
        <a:p>
          <a:endParaRPr lang="en-US"/>
        </a:p>
      </dgm:t>
    </dgm:pt>
    <dgm:pt modelId="{B2477DCF-2693-4540-9E55-B9B3861F8281}" type="sibTrans" cxnId="{F3BBF8CD-BB7B-413E-9640-7F672EF2BB63}">
      <dgm:prSet/>
      <dgm:spPr/>
      <dgm:t>
        <a:bodyPr/>
        <a:lstStyle/>
        <a:p>
          <a:endParaRPr lang="en-US"/>
        </a:p>
      </dgm:t>
    </dgm:pt>
    <dgm:pt modelId="{39BBF21E-4A53-4D9D-8AE5-2DFD8D7C3AB6}">
      <dgm:prSet phldrT="[Text]" custT="1"/>
      <dgm:spPr/>
      <dgm:t>
        <a:bodyPr/>
        <a:lstStyle/>
        <a:p>
          <a:r>
            <a:rPr lang="en-US" sz="2800" dirty="0" smtClean="0"/>
            <a:t>IVR</a:t>
          </a:r>
          <a:endParaRPr lang="en-US" sz="2800" dirty="0"/>
        </a:p>
      </dgm:t>
    </dgm:pt>
    <dgm:pt modelId="{A358D6AF-3FEC-4B01-9ECB-2DF603BDA284}" type="parTrans" cxnId="{A7396328-BBA1-43C1-BBB6-CF966C28ECF0}">
      <dgm:prSet/>
      <dgm:spPr/>
      <dgm:t>
        <a:bodyPr/>
        <a:lstStyle/>
        <a:p>
          <a:endParaRPr lang="en-US"/>
        </a:p>
      </dgm:t>
    </dgm:pt>
    <dgm:pt modelId="{5BDAE4D2-6CFA-4DF6-A073-5A483A1B1085}" type="sibTrans" cxnId="{A7396328-BBA1-43C1-BBB6-CF966C28ECF0}">
      <dgm:prSet/>
      <dgm:spPr/>
      <dgm:t>
        <a:bodyPr/>
        <a:lstStyle/>
        <a:p>
          <a:endParaRPr lang="en-US"/>
        </a:p>
      </dgm:t>
    </dgm:pt>
    <dgm:pt modelId="{59C81923-1ED5-498A-87BE-7D6A6C020C6A}">
      <dgm:prSet phldrT="[Text]" custT="1"/>
      <dgm:spPr/>
      <dgm:t>
        <a:bodyPr/>
        <a:lstStyle/>
        <a:p>
          <a:r>
            <a:rPr lang="en-US" sz="2800" dirty="0" smtClean="0"/>
            <a:t>ACD</a:t>
          </a:r>
          <a:endParaRPr lang="en-US" sz="2800" dirty="0"/>
        </a:p>
      </dgm:t>
    </dgm:pt>
    <dgm:pt modelId="{86CDE4E6-F191-412B-A8E8-20978C56A681}" type="parTrans" cxnId="{503FFD08-D246-4855-8EA5-C8CAA91D71A9}">
      <dgm:prSet/>
      <dgm:spPr/>
      <dgm:t>
        <a:bodyPr/>
        <a:lstStyle/>
        <a:p>
          <a:endParaRPr lang="en-US"/>
        </a:p>
      </dgm:t>
    </dgm:pt>
    <dgm:pt modelId="{1A4367ED-0462-4367-8A48-94D13A36DB1A}" type="sibTrans" cxnId="{503FFD08-D246-4855-8EA5-C8CAA91D71A9}">
      <dgm:prSet/>
      <dgm:spPr/>
      <dgm:t>
        <a:bodyPr/>
        <a:lstStyle/>
        <a:p>
          <a:endParaRPr lang="en-US"/>
        </a:p>
      </dgm:t>
    </dgm:pt>
    <dgm:pt modelId="{659083ED-4C63-4D55-96FC-0B31801B0465}" type="pres">
      <dgm:prSet presAssocID="{9F03E241-67E4-43FD-A5EE-2A3B916911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FF2A1E-A4E1-47F3-B849-CBE8353661D2}" type="pres">
      <dgm:prSet presAssocID="{73EE3BDA-7D07-4249-B35C-725CC8BF7F75}" presName="hierRoot1" presStyleCnt="0"/>
      <dgm:spPr/>
    </dgm:pt>
    <dgm:pt modelId="{93A27B65-FA7A-4314-A557-3FE1D251663C}" type="pres">
      <dgm:prSet presAssocID="{73EE3BDA-7D07-4249-B35C-725CC8BF7F75}" presName="composite" presStyleCnt="0"/>
      <dgm:spPr/>
    </dgm:pt>
    <dgm:pt modelId="{8C25DF09-44AD-4C61-9F02-82305AD04500}" type="pres">
      <dgm:prSet presAssocID="{73EE3BDA-7D07-4249-B35C-725CC8BF7F75}" presName="background" presStyleLbl="node0" presStyleIdx="0" presStyleCnt="1"/>
      <dgm:spPr/>
    </dgm:pt>
    <dgm:pt modelId="{8AB0E5FC-01F7-411C-A337-B2F8A36EA300}" type="pres">
      <dgm:prSet presAssocID="{73EE3BDA-7D07-4249-B35C-725CC8BF7F75}" presName="text" presStyleLbl="fgAcc0" presStyleIdx="0" presStyleCnt="1">
        <dgm:presLayoutVars>
          <dgm:chPref val="3"/>
        </dgm:presLayoutVars>
      </dgm:prSet>
      <dgm:spPr/>
    </dgm:pt>
    <dgm:pt modelId="{BC0E4A9D-41AE-433A-AF1B-88497123E84E}" type="pres">
      <dgm:prSet presAssocID="{73EE3BDA-7D07-4249-B35C-725CC8BF7F75}" presName="hierChild2" presStyleCnt="0"/>
      <dgm:spPr/>
    </dgm:pt>
    <dgm:pt modelId="{3349BA47-205A-426A-8153-A400DD6F6629}" type="pres">
      <dgm:prSet presAssocID="{A358D6AF-3FEC-4B01-9ECB-2DF603BDA284}" presName="Name10" presStyleLbl="parChTrans1D2" presStyleIdx="0" presStyleCnt="2"/>
      <dgm:spPr/>
    </dgm:pt>
    <dgm:pt modelId="{3C56EA67-8BD5-4493-B573-0B05C91130C5}" type="pres">
      <dgm:prSet presAssocID="{39BBF21E-4A53-4D9D-8AE5-2DFD8D7C3AB6}" presName="hierRoot2" presStyleCnt="0"/>
      <dgm:spPr/>
    </dgm:pt>
    <dgm:pt modelId="{27C77530-4A8E-4E7B-9B97-9ABE1FBFF389}" type="pres">
      <dgm:prSet presAssocID="{39BBF21E-4A53-4D9D-8AE5-2DFD8D7C3AB6}" presName="composite2" presStyleCnt="0"/>
      <dgm:spPr/>
    </dgm:pt>
    <dgm:pt modelId="{0D39B31F-F31C-45B2-B4B3-43DAED5056EC}" type="pres">
      <dgm:prSet presAssocID="{39BBF21E-4A53-4D9D-8AE5-2DFD8D7C3AB6}" presName="background2" presStyleLbl="node2" presStyleIdx="0" presStyleCnt="2"/>
      <dgm:spPr/>
    </dgm:pt>
    <dgm:pt modelId="{468F3275-AD55-42B8-9A05-B31A96B3A7DE}" type="pres">
      <dgm:prSet presAssocID="{39BBF21E-4A53-4D9D-8AE5-2DFD8D7C3AB6}" presName="text2" presStyleLbl="fgAcc2" presStyleIdx="0" presStyleCnt="2" custLinFactNeighborX="775" custLinFactNeighborY="1220">
        <dgm:presLayoutVars>
          <dgm:chPref val="3"/>
        </dgm:presLayoutVars>
      </dgm:prSet>
      <dgm:spPr/>
    </dgm:pt>
    <dgm:pt modelId="{1F4D334D-658B-40D5-BFAD-529F4031BFC5}" type="pres">
      <dgm:prSet presAssocID="{39BBF21E-4A53-4D9D-8AE5-2DFD8D7C3AB6}" presName="hierChild3" presStyleCnt="0"/>
      <dgm:spPr/>
    </dgm:pt>
    <dgm:pt modelId="{34117BA1-C6B9-481D-BBE1-471147388CC2}" type="pres">
      <dgm:prSet presAssocID="{86CDE4E6-F191-412B-A8E8-20978C56A681}" presName="Name10" presStyleLbl="parChTrans1D2" presStyleIdx="1" presStyleCnt="2"/>
      <dgm:spPr/>
    </dgm:pt>
    <dgm:pt modelId="{D794F815-10C8-4200-91BD-832DFEC49F88}" type="pres">
      <dgm:prSet presAssocID="{59C81923-1ED5-498A-87BE-7D6A6C020C6A}" presName="hierRoot2" presStyleCnt="0"/>
      <dgm:spPr/>
    </dgm:pt>
    <dgm:pt modelId="{75874D49-DB5B-4021-9FE2-2E759FBDF8FB}" type="pres">
      <dgm:prSet presAssocID="{59C81923-1ED5-498A-87BE-7D6A6C020C6A}" presName="composite2" presStyleCnt="0"/>
      <dgm:spPr/>
    </dgm:pt>
    <dgm:pt modelId="{C4BF88BD-DB83-47FB-9AC2-579E348D40DF}" type="pres">
      <dgm:prSet presAssocID="{59C81923-1ED5-498A-87BE-7D6A6C020C6A}" presName="background2" presStyleLbl="node2" presStyleIdx="1" presStyleCnt="2"/>
      <dgm:spPr/>
    </dgm:pt>
    <dgm:pt modelId="{DE3CBDB5-19E2-4823-B262-D01ED76FEAC1}" type="pres">
      <dgm:prSet presAssocID="{59C81923-1ED5-498A-87BE-7D6A6C020C6A}" presName="text2" presStyleLbl="fgAcc2" presStyleIdx="1" presStyleCnt="2">
        <dgm:presLayoutVars>
          <dgm:chPref val="3"/>
        </dgm:presLayoutVars>
      </dgm:prSet>
      <dgm:spPr/>
    </dgm:pt>
    <dgm:pt modelId="{A1B1D3BF-AF7B-4370-A0B6-935D7BED97F0}" type="pres">
      <dgm:prSet presAssocID="{59C81923-1ED5-498A-87BE-7D6A6C020C6A}" presName="hierChild3" presStyleCnt="0"/>
      <dgm:spPr/>
    </dgm:pt>
  </dgm:ptLst>
  <dgm:cxnLst>
    <dgm:cxn modelId="{0DF74E42-A47A-4860-8B90-6F283EE73966}" type="presOf" srcId="{59C81923-1ED5-498A-87BE-7D6A6C020C6A}" destId="{DE3CBDB5-19E2-4823-B262-D01ED76FEAC1}" srcOrd="0" destOrd="0" presId="urn:microsoft.com/office/officeart/2005/8/layout/hierarchy1"/>
    <dgm:cxn modelId="{2925E358-82E7-4D21-930B-7FB3C7A3B760}" type="presOf" srcId="{9F03E241-67E4-43FD-A5EE-2A3B9169113C}" destId="{659083ED-4C63-4D55-96FC-0B31801B0465}" srcOrd="0" destOrd="0" presId="urn:microsoft.com/office/officeart/2005/8/layout/hierarchy1"/>
    <dgm:cxn modelId="{824C75DB-B16C-4C81-A90B-FDB7852D5135}" type="presOf" srcId="{73EE3BDA-7D07-4249-B35C-725CC8BF7F75}" destId="{8AB0E5FC-01F7-411C-A337-B2F8A36EA300}" srcOrd="0" destOrd="0" presId="urn:microsoft.com/office/officeart/2005/8/layout/hierarchy1"/>
    <dgm:cxn modelId="{A7396328-BBA1-43C1-BBB6-CF966C28ECF0}" srcId="{73EE3BDA-7D07-4249-B35C-725CC8BF7F75}" destId="{39BBF21E-4A53-4D9D-8AE5-2DFD8D7C3AB6}" srcOrd="0" destOrd="0" parTransId="{A358D6AF-3FEC-4B01-9ECB-2DF603BDA284}" sibTransId="{5BDAE4D2-6CFA-4DF6-A073-5A483A1B1085}"/>
    <dgm:cxn modelId="{D92624E2-D7E7-4925-870C-4E344DC47ABC}" type="presOf" srcId="{86CDE4E6-F191-412B-A8E8-20978C56A681}" destId="{34117BA1-C6B9-481D-BBE1-471147388CC2}" srcOrd="0" destOrd="0" presId="urn:microsoft.com/office/officeart/2005/8/layout/hierarchy1"/>
    <dgm:cxn modelId="{F693F162-3C6D-4006-A0D7-185CD21296F2}" type="presOf" srcId="{39BBF21E-4A53-4D9D-8AE5-2DFD8D7C3AB6}" destId="{468F3275-AD55-42B8-9A05-B31A96B3A7DE}" srcOrd="0" destOrd="0" presId="urn:microsoft.com/office/officeart/2005/8/layout/hierarchy1"/>
    <dgm:cxn modelId="{F3BBF8CD-BB7B-413E-9640-7F672EF2BB63}" srcId="{9F03E241-67E4-43FD-A5EE-2A3B9169113C}" destId="{73EE3BDA-7D07-4249-B35C-725CC8BF7F75}" srcOrd="0" destOrd="0" parTransId="{544E6BB5-A6F6-4005-97A5-F2DCA43B3F8C}" sibTransId="{B2477DCF-2693-4540-9E55-B9B3861F8281}"/>
    <dgm:cxn modelId="{503FFD08-D246-4855-8EA5-C8CAA91D71A9}" srcId="{73EE3BDA-7D07-4249-B35C-725CC8BF7F75}" destId="{59C81923-1ED5-498A-87BE-7D6A6C020C6A}" srcOrd="1" destOrd="0" parTransId="{86CDE4E6-F191-412B-A8E8-20978C56A681}" sibTransId="{1A4367ED-0462-4367-8A48-94D13A36DB1A}"/>
    <dgm:cxn modelId="{15D0BDD6-FD2A-4292-A2FF-65082BD4EC75}" type="presOf" srcId="{A358D6AF-3FEC-4B01-9ECB-2DF603BDA284}" destId="{3349BA47-205A-426A-8153-A400DD6F6629}" srcOrd="0" destOrd="0" presId="urn:microsoft.com/office/officeart/2005/8/layout/hierarchy1"/>
    <dgm:cxn modelId="{4CA97218-4A6A-4949-B5E3-FB5FDB6D642D}" type="presParOf" srcId="{659083ED-4C63-4D55-96FC-0B31801B0465}" destId="{D7FF2A1E-A4E1-47F3-B849-CBE8353661D2}" srcOrd="0" destOrd="0" presId="urn:microsoft.com/office/officeart/2005/8/layout/hierarchy1"/>
    <dgm:cxn modelId="{05D15CC7-3CF4-4354-AE05-06CDB2F1253D}" type="presParOf" srcId="{D7FF2A1E-A4E1-47F3-B849-CBE8353661D2}" destId="{93A27B65-FA7A-4314-A557-3FE1D251663C}" srcOrd="0" destOrd="0" presId="urn:microsoft.com/office/officeart/2005/8/layout/hierarchy1"/>
    <dgm:cxn modelId="{4F1628C2-0476-479C-9422-9DB5DB0C6ED9}" type="presParOf" srcId="{93A27B65-FA7A-4314-A557-3FE1D251663C}" destId="{8C25DF09-44AD-4C61-9F02-82305AD04500}" srcOrd="0" destOrd="0" presId="urn:microsoft.com/office/officeart/2005/8/layout/hierarchy1"/>
    <dgm:cxn modelId="{02B8FF6F-9B2C-49AB-BD47-00FD284279B2}" type="presParOf" srcId="{93A27B65-FA7A-4314-A557-3FE1D251663C}" destId="{8AB0E5FC-01F7-411C-A337-B2F8A36EA300}" srcOrd="1" destOrd="0" presId="urn:microsoft.com/office/officeart/2005/8/layout/hierarchy1"/>
    <dgm:cxn modelId="{DF5DF835-2148-4B23-BDA6-5A783B6472C0}" type="presParOf" srcId="{D7FF2A1E-A4E1-47F3-B849-CBE8353661D2}" destId="{BC0E4A9D-41AE-433A-AF1B-88497123E84E}" srcOrd="1" destOrd="0" presId="urn:microsoft.com/office/officeart/2005/8/layout/hierarchy1"/>
    <dgm:cxn modelId="{CECF050C-A4DE-4A37-9CD7-04D5A4BBE47D}" type="presParOf" srcId="{BC0E4A9D-41AE-433A-AF1B-88497123E84E}" destId="{3349BA47-205A-426A-8153-A400DD6F6629}" srcOrd="0" destOrd="0" presId="urn:microsoft.com/office/officeart/2005/8/layout/hierarchy1"/>
    <dgm:cxn modelId="{3E7653E9-0D81-4222-8739-276E51FAC9F8}" type="presParOf" srcId="{BC0E4A9D-41AE-433A-AF1B-88497123E84E}" destId="{3C56EA67-8BD5-4493-B573-0B05C91130C5}" srcOrd="1" destOrd="0" presId="urn:microsoft.com/office/officeart/2005/8/layout/hierarchy1"/>
    <dgm:cxn modelId="{C7A9F55E-2007-4664-94ED-EB7688731774}" type="presParOf" srcId="{3C56EA67-8BD5-4493-B573-0B05C91130C5}" destId="{27C77530-4A8E-4E7B-9B97-9ABE1FBFF389}" srcOrd="0" destOrd="0" presId="urn:microsoft.com/office/officeart/2005/8/layout/hierarchy1"/>
    <dgm:cxn modelId="{4423EF12-838B-46D3-BD90-3FAD9A2F5092}" type="presParOf" srcId="{27C77530-4A8E-4E7B-9B97-9ABE1FBFF389}" destId="{0D39B31F-F31C-45B2-B4B3-43DAED5056EC}" srcOrd="0" destOrd="0" presId="urn:microsoft.com/office/officeart/2005/8/layout/hierarchy1"/>
    <dgm:cxn modelId="{17847B95-81BC-4A15-97AE-AD642D050483}" type="presParOf" srcId="{27C77530-4A8E-4E7B-9B97-9ABE1FBFF389}" destId="{468F3275-AD55-42B8-9A05-B31A96B3A7DE}" srcOrd="1" destOrd="0" presId="urn:microsoft.com/office/officeart/2005/8/layout/hierarchy1"/>
    <dgm:cxn modelId="{A7C37228-B093-431E-8A89-D86815412ED0}" type="presParOf" srcId="{3C56EA67-8BD5-4493-B573-0B05C91130C5}" destId="{1F4D334D-658B-40D5-BFAD-529F4031BFC5}" srcOrd="1" destOrd="0" presId="urn:microsoft.com/office/officeart/2005/8/layout/hierarchy1"/>
    <dgm:cxn modelId="{CA033143-1439-4DFF-AC0B-E60363EEF8D2}" type="presParOf" srcId="{BC0E4A9D-41AE-433A-AF1B-88497123E84E}" destId="{34117BA1-C6B9-481D-BBE1-471147388CC2}" srcOrd="2" destOrd="0" presId="urn:microsoft.com/office/officeart/2005/8/layout/hierarchy1"/>
    <dgm:cxn modelId="{DCA914E4-1B2F-4083-B05A-B971A887AAF5}" type="presParOf" srcId="{BC0E4A9D-41AE-433A-AF1B-88497123E84E}" destId="{D794F815-10C8-4200-91BD-832DFEC49F88}" srcOrd="3" destOrd="0" presId="urn:microsoft.com/office/officeart/2005/8/layout/hierarchy1"/>
    <dgm:cxn modelId="{FF5DA746-18F3-4090-AB49-962E8F113711}" type="presParOf" srcId="{D794F815-10C8-4200-91BD-832DFEC49F88}" destId="{75874D49-DB5B-4021-9FE2-2E759FBDF8FB}" srcOrd="0" destOrd="0" presId="urn:microsoft.com/office/officeart/2005/8/layout/hierarchy1"/>
    <dgm:cxn modelId="{8C3E1A77-1650-4C58-8CFC-C720CEB92FCF}" type="presParOf" srcId="{75874D49-DB5B-4021-9FE2-2E759FBDF8FB}" destId="{C4BF88BD-DB83-47FB-9AC2-579E348D40DF}" srcOrd="0" destOrd="0" presId="urn:microsoft.com/office/officeart/2005/8/layout/hierarchy1"/>
    <dgm:cxn modelId="{06FF8F13-0C92-47A5-81FB-CE66C932134C}" type="presParOf" srcId="{75874D49-DB5B-4021-9FE2-2E759FBDF8FB}" destId="{DE3CBDB5-19E2-4823-B262-D01ED76FEAC1}" srcOrd="1" destOrd="0" presId="urn:microsoft.com/office/officeart/2005/8/layout/hierarchy1"/>
    <dgm:cxn modelId="{D6F37681-D6F1-4EB5-ABFB-3EC7A93E89CE}" type="presParOf" srcId="{D794F815-10C8-4200-91BD-832DFEC49F88}" destId="{A1B1D3BF-AF7B-4370-A0B6-935D7BED97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8C5630-1000-4878-B4BA-00491779BE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B8CC1-1E4B-4153-A132-CE13AF8C720C}">
      <dgm:prSet phldrT="[Text]"/>
      <dgm:spPr/>
      <dgm:t>
        <a:bodyPr/>
        <a:lstStyle/>
        <a:p>
          <a:r>
            <a:rPr lang="en-US" dirty="0" smtClean="0"/>
            <a:t>CXA</a:t>
          </a:r>
          <a:endParaRPr lang="en-US" dirty="0"/>
        </a:p>
      </dgm:t>
    </dgm:pt>
    <dgm:pt modelId="{8EDB9D49-53E1-4EE4-A780-5FDE7E26B92E}" type="parTrans" cxnId="{D97E4D54-F8BB-4D7B-B74A-283C4C0980C0}">
      <dgm:prSet/>
      <dgm:spPr/>
      <dgm:t>
        <a:bodyPr/>
        <a:lstStyle/>
        <a:p>
          <a:endParaRPr lang="en-US"/>
        </a:p>
      </dgm:t>
    </dgm:pt>
    <dgm:pt modelId="{2370E809-38F5-47B7-958B-66F017F4EA0D}" type="sibTrans" cxnId="{D97E4D54-F8BB-4D7B-B74A-283C4C0980C0}">
      <dgm:prSet/>
      <dgm:spPr/>
      <dgm:t>
        <a:bodyPr/>
        <a:lstStyle/>
        <a:p>
          <a:endParaRPr lang="en-US"/>
        </a:p>
      </dgm:t>
    </dgm:pt>
    <dgm:pt modelId="{416FF32D-029B-489C-9519-F6EB9C2E5508}">
      <dgm:prSet phldrT="[Text]"/>
      <dgm:spPr/>
      <dgm:t>
        <a:bodyPr/>
        <a:lstStyle/>
        <a:p>
          <a:r>
            <a:rPr lang="en-US" dirty="0" smtClean="0"/>
            <a:t>IVR Reports</a:t>
          </a:r>
          <a:endParaRPr lang="en-US" dirty="0"/>
        </a:p>
      </dgm:t>
    </dgm:pt>
    <dgm:pt modelId="{EC4236E1-570C-4BD5-9FFA-969B305B00C2}" type="parTrans" cxnId="{98DD57CD-3B52-470C-9A92-106C2DA2E235}">
      <dgm:prSet/>
      <dgm:spPr/>
      <dgm:t>
        <a:bodyPr/>
        <a:lstStyle/>
        <a:p>
          <a:endParaRPr lang="en-US"/>
        </a:p>
      </dgm:t>
    </dgm:pt>
    <dgm:pt modelId="{D52D7CB9-5F0E-4B08-8420-345A41C03BE7}" type="sibTrans" cxnId="{98DD57CD-3B52-470C-9A92-106C2DA2E235}">
      <dgm:prSet/>
      <dgm:spPr/>
      <dgm:t>
        <a:bodyPr/>
        <a:lstStyle/>
        <a:p>
          <a:endParaRPr lang="en-US"/>
        </a:p>
      </dgm:t>
    </dgm:pt>
    <dgm:pt modelId="{523B7079-1495-44BD-9738-16BDFB3BBCB3}">
      <dgm:prSet phldrT="[Text]"/>
      <dgm:spPr/>
      <dgm:t>
        <a:bodyPr/>
        <a:lstStyle/>
        <a:p>
          <a:r>
            <a:rPr lang="en-US" dirty="0" smtClean="0"/>
            <a:t>VCC Reports (ACD)</a:t>
          </a:r>
          <a:endParaRPr lang="en-US" dirty="0"/>
        </a:p>
      </dgm:t>
    </dgm:pt>
    <dgm:pt modelId="{31BDEBC7-13DA-4F44-95EC-267FF57DBFF9}" type="parTrans" cxnId="{7022BEFE-06E0-47B8-B8C8-6E32B61570E6}">
      <dgm:prSet/>
      <dgm:spPr/>
      <dgm:t>
        <a:bodyPr/>
        <a:lstStyle/>
        <a:p>
          <a:endParaRPr lang="en-US"/>
        </a:p>
      </dgm:t>
    </dgm:pt>
    <dgm:pt modelId="{164E212D-3E37-47F9-9FEF-AE54AD81A372}" type="sibTrans" cxnId="{7022BEFE-06E0-47B8-B8C8-6E32B61570E6}">
      <dgm:prSet/>
      <dgm:spPr/>
      <dgm:t>
        <a:bodyPr/>
        <a:lstStyle/>
        <a:p>
          <a:endParaRPr lang="en-US"/>
        </a:p>
      </dgm:t>
    </dgm:pt>
    <dgm:pt modelId="{A24ADDE6-3755-46F0-BA62-C387CF4DD07A}" type="pres">
      <dgm:prSet presAssocID="{4D8C5630-1000-4878-B4BA-00491779BE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9D10D8-A725-4E56-BF15-EE6D7493B9D1}" type="pres">
      <dgm:prSet presAssocID="{A14B8CC1-1E4B-4153-A132-CE13AF8C720C}" presName="hierRoot1" presStyleCnt="0"/>
      <dgm:spPr/>
    </dgm:pt>
    <dgm:pt modelId="{BCD1B3F5-26A6-4052-BA69-8A04B06F9B8D}" type="pres">
      <dgm:prSet presAssocID="{A14B8CC1-1E4B-4153-A132-CE13AF8C720C}" presName="composite" presStyleCnt="0"/>
      <dgm:spPr/>
    </dgm:pt>
    <dgm:pt modelId="{252BFBEC-264D-4ABF-BFBB-889DC56F6E40}" type="pres">
      <dgm:prSet presAssocID="{A14B8CC1-1E4B-4153-A132-CE13AF8C720C}" presName="background" presStyleLbl="node0" presStyleIdx="0" presStyleCnt="1"/>
      <dgm:spPr/>
    </dgm:pt>
    <dgm:pt modelId="{E4FF8C2A-B8F4-4954-BB29-B2DFEAFFFAA5}" type="pres">
      <dgm:prSet presAssocID="{A14B8CC1-1E4B-4153-A132-CE13AF8C720C}" presName="text" presStyleLbl="fgAcc0" presStyleIdx="0" presStyleCnt="1">
        <dgm:presLayoutVars>
          <dgm:chPref val="3"/>
        </dgm:presLayoutVars>
      </dgm:prSet>
      <dgm:spPr/>
    </dgm:pt>
    <dgm:pt modelId="{570CE9A7-5223-43C3-9EA0-628F06869A3A}" type="pres">
      <dgm:prSet presAssocID="{A14B8CC1-1E4B-4153-A132-CE13AF8C720C}" presName="hierChild2" presStyleCnt="0"/>
      <dgm:spPr/>
    </dgm:pt>
    <dgm:pt modelId="{3E51D591-C26F-4CF4-98C5-97ABFBE52C2D}" type="pres">
      <dgm:prSet presAssocID="{EC4236E1-570C-4BD5-9FFA-969B305B00C2}" presName="Name10" presStyleLbl="parChTrans1D2" presStyleIdx="0" presStyleCnt="2"/>
      <dgm:spPr/>
    </dgm:pt>
    <dgm:pt modelId="{E663C83F-CB45-446C-89E9-C05DBC9F94BE}" type="pres">
      <dgm:prSet presAssocID="{416FF32D-029B-489C-9519-F6EB9C2E5508}" presName="hierRoot2" presStyleCnt="0"/>
      <dgm:spPr/>
    </dgm:pt>
    <dgm:pt modelId="{1CE7779B-A413-493C-AADB-8E799E5D425E}" type="pres">
      <dgm:prSet presAssocID="{416FF32D-029B-489C-9519-F6EB9C2E5508}" presName="composite2" presStyleCnt="0"/>
      <dgm:spPr/>
    </dgm:pt>
    <dgm:pt modelId="{7F162B9F-1DEA-4036-9F84-C803E417DA2C}" type="pres">
      <dgm:prSet presAssocID="{416FF32D-029B-489C-9519-F6EB9C2E5508}" presName="background2" presStyleLbl="node2" presStyleIdx="0" presStyleCnt="2"/>
      <dgm:spPr/>
    </dgm:pt>
    <dgm:pt modelId="{0653AD87-102C-469B-9E4D-2428BBF1D63F}" type="pres">
      <dgm:prSet presAssocID="{416FF32D-029B-489C-9519-F6EB9C2E550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3F1C2-D512-44A3-831A-664D0694EFDA}" type="pres">
      <dgm:prSet presAssocID="{416FF32D-029B-489C-9519-F6EB9C2E5508}" presName="hierChild3" presStyleCnt="0"/>
      <dgm:spPr/>
    </dgm:pt>
    <dgm:pt modelId="{B4802BA9-7FA3-4931-AE07-7DAE2FC17F7D}" type="pres">
      <dgm:prSet presAssocID="{31BDEBC7-13DA-4F44-95EC-267FF57DBFF9}" presName="Name10" presStyleLbl="parChTrans1D2" presStyleIdx="1" presStyleCnt="2"/>
      <dgm:spPr/>
    </dgm:pt>
    <dgm:pt modelId="{1B1A0976-BB80-4FAE-B6EA-12097637F89C}" type="pres">
      <dgm:prSet presAssocID="{523B7079-1495-44BD-9738-16BDFB3BBCB3}" presName="hierRoot2" presStyleCnt="0"/>
      <dgm:spPr/>
    </dgm:pt>
    <dgm:pt modelId="{307C3DE4-7268-4ACC-A860-822244E67327}" type="pres">
      <dgm:prSet presAssocID="{523B7079-1495-44BD-9738-16BDFB3BBCB3}" presName="composite2" presStyleCnt="0"/>
      <dgm:spPr/>
    </dgm:pt>
    <dgm:pt modelId="{FE583A88-E820-4C45-908A-703C38949BCA}" type="pres">
      <dgm:prSet presAssocID="{523B7079-1495-44BD-9738-16BDFB3BBCB3}" presName="background2" presStyleLbl="node2" presStyleIdx="1" presStyleCnt="2"/>
      <dgm:spPr/>
    </dgm:pt>
    <dgm:pt modelId="{CA39C055-B52B-4202-953B-4996A0A6FF75}" type="pres">
      <dgm:prSet presAssocID="{523B7079-1495-44BD-9738-16BDFB3BBCB3}" presName="text2" presStyleLbl="fgAcc2" presStyleIdx="1" presStyleCnt="2">
        <dgm:presLayoutVars>
          <dgm:chPref val="3"/>
        </dgm:presLayoutVars>
      </dgm:prSet>
      <dgm:spPr/>
    </dgm:pt>
    <dgm:pt modelId="{4A93531D-9C67-403B-8778-9C0162D445C7}" type="pres">
      <dgm:prSet presAssocID="{523B7079-1495-44BD-9738-16BDFB3BBCB3}" presName="hierChild3" presStyleCnt="0"/>
      <dgm:spPr/>
    </dgm:pt>
  </dgm:ptLst>
  <dgm:cxnLst>
    <dgm:cxn modelId="{7022BEFE-06E0-47B8-B8C8-6E32B61570E6}" srcId="{A14B8CC1-1E4B-4153-A132-CE13AF8C720C}" destId="{523B7079-1495-44BD-9738-16BDFB3BBCB3}" srcOrd="1" destOrd="0" parTransId="{31BDEBC7-13DA-4F44-95EC-267FF57DBFF9}" sibTransId="{164E212D-3E37-47F9-9FEF-AE54AD81A372}"/>
    <dgm:cxn modelId="{8D3C8F76-D136-4FB6-AB86-EDB5D1C07CF9}" type="presOf" srcId="{EC4236E1-570C-4BD5-9FFA-969B305B00C2}" destId="{3E51D591-C26F-4CF4-98C5-97ABFBE52C2D}" srcOrd="0" destOrd="0" presId="urn:microsoft.com/office/officeart/2005/8/layout/hierarchy1"/>
    <dgm:cxn modelId="{98DD57CD-3B52-470C-9A92-106C2DA2E235}" srcId="{A14B8CC1-1E4B-4153-A132-CE13AF8C720C}" destId="{416FF32D-029B-489C-9519-F6EB9C2E5508}" srcOrd="0" destOrd="0" parTransId="{EC4236E1-570C-4BD5-9FFA-969B305B00C2}" sibTransId="{D52D7CB9-5F0E-4B08-8420-345A41C03BE7}"/>
    <dgm:cxn modelId="{D97E4D54-F8BB-4D7B-B74A-283C4C0980C0}" srcId="{4D8C5630-1000-4878-B4BA-00491779BE81}" destId="{A14B8CC1-1E4B-4153-A132-CE13AF8C720C}" srcOrd="0" destOrd="0" parTransId="{8EDB9D49-53E1-4EE4-A780-5FDE7E26B92E}" sibTransId="{2370E809-38F5-47B7-958B-66F017F4EA0D}"/>
    <dgm:cxn modelId="{2479673B-3AB9-48EF-A89E-E17514C22A3B}" type="presOf" srcId="{523B7079-1495-44BD-9738-16BDFB3BBCB3}" destId="{CA39C055-B52B-4202-953B-4996A0A6FF75}" srcOrd="0" destOrd="0" presId="urn:microsoft.com/office/officeart/2005/8/layout/hierarchy1"/>
    <dgm:cxn modelId="{246DECEA-1E7B-4748-B539-3F5449EC8A65}" type="presOf" srcId="{31BDEBC7-13DA-4F44-95EC-267FF57DBFF9}" destId="{B4802BA9-7FA3-4931-AE07-7DAE2FC17F7D}" srcOrd="0" destOrd="0" presId="urn:microsoft.com/office/officeart/2005/8/layout/hierarchy1"/>
    <dgm:cxn modelId="{3B5C9759-7901-43D9-9826-3596EAEDDFD5}" type="presOf" srcId="{416FF32D-029B-489C-9519-F6EB9C2E5508}" destId="{0653AD87-102C-469B-9E4D-2428BBF1D63F}" srcOrd="0" destOrd="0" presId="urn:microsoft.com/office/officeart/2005/8/layout/hierarchy1"/>
    <dgm:cxn modelId="{5C2FF0E2-DD8F-4B76-BE22-4495D133D905}" type="presOf" srcId="{A14B8CC1-1E4B-4153-A132-CE13AF8C720C}" destId="{E4FF8C2A-B8F4-4954-BB29-B2DFEAFFFAA5}" srcOrd="0" destOrd="0" presId="urn:microsoft.com/office/officeart/2005/8/layout/hierarchy1"/>
    <dgm:cxn modelId="{068D0CDF-8417-4A8A-8075-9C9D37ED2A11}" type="presOf" srcId="{4D8C5630-1000-4878-B4BA-00491779BE81}" destId="{A24ADDE6-3755-46F0-BA62-C387CF4DD07A}" srcOrd="0" destOrd="0" presId="urn:microsoft.com/office/officeart/2005/8/layout/hierarchy1"/>
    <dgm:cxn modelId="{4C3933D8-3622-4785-818A-713843302A9F}" type="presParOf" srcId="{A24ADDE6-3755-46F0-BA62-C387CF4DD07A}" destId="{449D10D8-A725-4E56-BF15-EE6D7493B9D1}" srcOrd="0" destOrd="0" presId="urn:microsoft.com/office/officeart/2005/8/layout/hierarchy1"/>
    <dgm:cxn modelId="{545D2F66-9C25-4262-A99F-D25FD7F38988}" type="presParOf" srcId="{449D10D8-A725-4E56-BF15-EE6D7493B9D1}" destId="{BCD1B3F5-26A6-4052-BA69-8A04B06F9B8D}" srcOrd="0" destOrd="0" presId="urn:microsoft.com/office/officeart/2005/8/layout/hierarchy1"/>
    <dgm:cxn modelId="{A41562F5-5A28-4580-8044-AF9F67C30B7E}" type="presParOf" srcId="{BCD1B3F5-26A6-4052-BA69-8A04B06F9B8D}" destId="{252BFBEC-264D-4ABF-BFBB-889DC56F6E40}" srcOrd="0" destOrd="0" presId="urn:microsoft.com/office/officeart/2005/8/layout/hierarchy1"/>
    <dgm:cxn modelId="{92F5D63D-421D-460E-8DB5-8EC4A89065FE}" type="presParOf" srcId="{BCD1B3F5-26A6-4052-BA69-8A04B06F9B8D}" destId="{E4FF8C2A-B8F4-4954-BB29-B2DFEAFFFAA5}" srcOrd="1" destOrd="0" presId="urn:microsoft.com/office/officeart/2005/8/layout/hierarchy1"/>
    <dgm:cxn modelId="{EA013622-8104-4941-AF4F-5E8F8CF0CE74}" type="presParOf" srcId="{449D10D8-A725-4E56-BF15-EE6D7493B9D1}" destId="{570CE9A7-5223-43C3-9EA0-628F06869A3A}" srcOrd="1" destOrd="0" presId="urn:microsoft.com/office/officeart/2005/8/layout/hierarchy1"/>
    <dgm:cxn modelId="{F50682CF-F433-4171-B68D-BBDD88D44AF5}" type="presParOf" srcId="{570CE9A7-5223-43C3-9EA0-628F06869A3A}" destId="{3E51D591-C26F-4CF4-98C5-97ABFBE52C2D}" srcOrd="0" destOrd="0" presId="urn:microsoft.com/office/officeart/2005/8/layout/hierarchy1"/>
    <dgm:cxn modelId="{47E1BB41-2BFB-400A-BB8B-703228FB7F66}" type="presParOf" srcId="{570CE9A7-5223-43C3-9EA0-628F06869A3A}" destId="{E663C83F-CB45-446C-89E9-C05DBC9F94BE}" srcOrd="1" destOrd="0" presId="urn:microsoft.com/office/officeart/2005/8/layout/hierarchy1"/>
    <dgm:cxn modelId="{8AED4F8D-7C1E-44CF-8873-471B52AC2C31}" type="presParOf" srcId="{E663C83F-CB45-446C-89E9-C05DBC9F94BE}" destId="{1CE7779B-A413-493C-AADB-8E799E5D425E}" srcOrd="0" destOrd="0" presId="urn:microsoft.com/office/officeart/2005/8/layout/hierarchy1"/>
    <dgm:cxn modelId="{5AD21D1E-E22D-46B9-B6CE-6BDEC982D67D}" type="presParOf" srcId="{1CE7779B-A413-493C-AADB-8E799E5D425E}" destId="{7F162B9F-1DEA-4036-9F84-C803E417DA2C}" srcOrd="0" destOrd="0" presId="urn:microsoft.com/office/officeart/2005/8/layout/hierarchy1"/>
    <dgm:cxn modelId="{BFB93D51-A3D1-4164-A433-15DD873C37A4}" type="presParOf" srcId="{1CE7779B-A413-493C-AADB-8E799E5D425E}" destId="{0653AD87-102C-469B-9E4D-2428BBF1D63F}" srcOrd="1" destOrd="0" presId="urn:microsoft.com/office/officeart/2005/8/layout/hierarchy1"/>
    <dgm:cxn modelId="{93D7FCAF-2EFF-4255-A3E2-AB3017BF422F}" type="presParOf" srcId="{E663C83F-CB45-446C-89E9-C05DBC9F94BE}" destId="{5033F1C2-D512-44A3-831A-664D0694EFDA}" srcOrd="1" destOrd="0" presId="urn:microsoft.com/office/officeart/2005/8/layout/hierarchy1"/>
    <dgm:cxn modelId="{5B917E6F-1364-46FA-8653-031333C35DFD}" type="presParOf" srcId="{570CE9A7-5223-43C3-9EA0-628F06869A3A}" destId="{B4802BA9-7FA3-4931-AE07-7DAE2FC17F7D}" srcOrd="2" destOrd="0" presId="urn:microsoft.com/office/officeart/2005/8/layout/hierarchy1"/>
    <dgm:cxn modelId="{0A150B72-08A7-451E-ABAB-38DE75E0221C}" type="presParOf" srcId="{570CE9A7-5223-43C3-9EA0-628F06869A3A}" destId="{1B1A0976-BB80-4FAE-B6EA-12097637F89C}" srcOrd="3" destOrd="0" presId="urn:microsoft.com/office/officeart/2005/8/layout/hierarchy1"/>
    <dgm:cxn modelId="{A07F9E52-1073-4B00-9858-D558BD6926BA}" type="presParOf" srcId="{1B1A0976-BB80-4FAE-B6EA-12097637F89C}" destId="{307C3DE4-7268-4ACC-A860-822244E67327}" srcOrd="0" destOrd="0" presId="urn:microsoft.com/office/officeart/2005/8/layout/hierarchy1"/>
    <dgm:cxn modelId="{1869F54E-332B-4279-AB1C-30D66FDEFEB6}" type="presParOf" srcId="{307C3DE4-7268-4ACC-A860-822244E67327}" destId="{FE583A88-E820-4C45-908A-703C38949BCA}" srcOrd="0" destOrd="0" presId="urn:microsoft.com/office/officeart/2005/8/layout/hierarchy1"/>
    <dgm:cxn modelId="{29A5E1DD-A6EE-427E-9F7D-767CCC76438D}" type="presParOf" srcId="{307C3DE4-7268-4ACC-A860-822244E67327}" destId="{CA39C055-B52B-4202-953B-4996A0A6FF75}" srcOrd="1" destOrd="0" presId="urn:microsoft.com/office/officeart/2005/8/layout/hierarchy1"/>
    <dgm:cxn modelId="{7AFE7DFB-8471-40D1-B053-A860C8805FFD}" type="presParOf" srcId="{1B1A0976-BB80-4FAE-B6EA-12097637F89C}" destId="{4A93531D-9C67-403B-8778-9C0162D445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E28C9E-B645-4D56-9387-60FAB2FDE39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D35C30-2C19-4BC1-8199-4EBB40847AEF}">
      <dgm:prSet phldrT="[Text]"/>
      <dgm:spPr/>
      <dgm:t>
        <a:bodyPr/>
        <a:lstStyle/>
        <a:p>
          <a:r>
            <a:rPr lang="en-US" dirty="0" err="1" smtClean="0"/>
            <a:t>Gplus</a:t>
          </a:r>
          <a:r>
            <a:rPr lang="en-US" dirty="0" smtClean="0"/>
            <a:t> Adapters </a:t>
          </a:r>
          <a:endParaRPr lang="en-US" dirty="0"/>
        </a:p>
      </dgm:t>
    </dgm:pt>
    <dgm:pt modelId="{53C43C95-39CB-4109-A9D6-546F73A4F478}" type="parTrans" cxnId="{62337CFD-3AF3-4B83-A8FC-3DB3DBC76AD1}">
      <dgm:prSet/>
      <dgm:spPr/>
      <dgm:t>
        <a:bodyPr/>
        <a:lstStyle/>
        <a:p>
          <a:endParaRPr lang="en-US"/>
        </a:p>
      </dgm:t>
    </dgm:pt>
    <dgm:pt modelId="{296ACD36-5D8F-49FB-8D11-D6106A75135A}" type="sibTrans" cxnId="{62337CFD-3AF3-4B83-A8FC-3DB3DBC76AD1}">
      <dgm:prSet/>
      <dgm:spPr/>
      <dgm:t>
        <a:bodyPr/>
        <a:lstStyle/>
        <a:p>
          <a:endParaRPr lang="en-US"/>
        </a:p>
      </dgm:t>
    </dgm:pt>
    <dgm:pt modelId="{740CD373-4753-4752-B948-E0AED7342C86}">
      <dgm:prSet phldrT="[Text]"/>
      <dgm:spPr/>
      <dgm:t>
        <a:bodyPr/>
        <a:lstStyle/>
        <a:p>
          <a:r>
            <a:rPr lang="en-US" dirty="0" smtClean="0"/>
            <a:t>Salesforce</a:t>
          </a:r>
          <a:endParaRPr lang="en-US" dirty="0"/>
        </a:p>
      </dgm:t>
    </dgm:pt>
    <dgm:pt modelId="{7A43AF6E-0278-4491-98DB-A04CB4BBD099}" type="parTrans" cxnId="{F05CBFA4-63D8-4F96-A692-73BCB7AA7AD9}">
      <dgm:prSet/>
      <dgm:spPr/>
      <dgm:t>
        <a:bodyPr/>
        <a:lstStyle/>
        <a:p>
          <a:endParaRPr lang="en-US"/>
        </a:p>
      </dgm:t>
    </dgm:pt>
    <dgm:pt modelId="{D1F7F6B0-7CFA-4089-B5CE-D2B994715111}" type="sibTrans" cxnId="{F05CBFA4-63D8-4F96-A692-73BCB7AA7AD9}">
      <dgm:prSet/>
      <dgm:spPr/>
      <dgm:t>
        <a:bodyPr/>
        <a:lstStyle/>
        <a:p>
          <a:endParaRPr lang="en-US"/>
        </a:p>
      </dgm:t>
    </dgm:pt>
    <dgm:pt modelId="{B55A9893-0AA2-401C-B172-F1FCB7D70F46}">
      <dgm:prSet phldrT="[Text]"/>
      <dgm:spPr/>
      <dgm:t>
        <a:bodyPr/>
        <a:lstStyle/>
        <a:p>
          <a:r>
            <a:rPr lang="en-US" dirty="0" err="1" smtClean="0"/>
            <a:t>Zendesk</a:t>
          </a:r>
          <a:endParaRPr lang="en-US" dirty="0"/>
        </a:p>
      </dgm:t>
    </dgm:pt>
    <dgm:pt modelId="{F7826165-F7A4-42DF-93D9-F27732671210}" type="parTrans" cxnId="{C24E584C-DAD2-47CF-B733-3ACB3AE77DFD}">
      <dgm:prSet/>
      <dgm:spPr/>
      <dgm:t>
        <a:bodyPr/>
        <a:lstStyle/>
        <a:p>
          <a:endParaRPr lang="en-US"/>
        </a:p>
      </dgm:t>
    </dgm:pt>
    <dgm:pt modelId="{2140F955-0929-407E-9881-C8E20314C040}" type="sibTrans" cxnId="{C24E584C-DAD2-47CF-B733-3ACB3AE77DFD}">
      <dgm:prSet/>
      <dgm:spPr/>
      <dgm:t>
        <a:bodyPr/>
        <a:lstStyle/>
        <a:p>
          <a:endParaRPr lang="en-US"/>
        </a:p>
      </dgm:t>
    </dgm:pt>
    <dgm:pt modelId="{286F50E0-B83D-4CE5-BC52-A377CF3D3F9E}">
      <dgm:prSet/>
      <dgm:spPr/>
      <dgm:t>
        <a:bodyPr/>
        <a:lstStyle/>
        <a:p>
          <a:r>
            <a:rPr lang="en-US" dirty="0" smtClean="0"/>
            <a:t>NetSuite</a:t>
          </a:r>
          <a:endParaRPr lang="en-US" dirty="0"/>
        </a:p>
      </dgm:t>
    </dgm:pt>
    <dgm:pt modelId="{633E8D33-7458-44DC-9472-D38B672247D8}" type="parTrans" cxnId="{F0F9EAC4-0F3B-43F2-A7A3-54D1DE2F94F6}">
      <dgm:prSet/>
      <dgm:spPr/>
      <dgm:t>
        <a:bodyPr/>
        <a:lstStyle/>
        <a:p>
          <a:endParaRPr lang="en-US"/>
        </a:p>
      </dgm:t>
    </dgm:pt>
    <dgm:pt modelId="{B3CF0BBE-3D09-4F9B-AE4B-10E41C67C9C2}" type="sibTrans" cxnId="{F0F9EAC4-0F3B-43F2-A7A3-54D1DE2F94F6}">
      <dgm:prSet/>
      <dgm:spPr/>
      <dgm:t>
        <a:bodyPr/>
        <a:lstStyle/>
        <a:p>
          <a:endParaRPr lang="en-US"/>
        </a:p>
      </dgm:t>
    </dgm:pt>
    <dgm:pt modelId="{7EA6BD59-30E8-468F-8BC4-B257FB101E42}" type="pres">
      <dgm:prSet presAssocID="{21E28C9E-B645-4D56-9387-60FAB2FDE3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EBAAD9-888D-42D6-86DE-F2EED063FB81}" type="pres">
      <dgm:prSet presAssocID="{AFD35C30-2C19-4BC1-8199-4EBB40847AEF}" presName="hierRoot1" presStyleCnt="0"/>
      <dgm:spPr/>
    </dgm:pt>
    <dgm:pt modelId="{4F2924D3-0F28-4B09-B9FF-FAA3392D2EEE}" type="pres">
      <dgm:prSet presAssocID="{AFD35C30-2C19-4BC1-8199-4EBB40847AEF}" presName="composite" presStyleCnt="0"/>
      <dgm:spPr/>
    </dgm:pt>
    <dgm:pt modelId="{2B0D3306-B227-4772-AA69-259F09BE639A}" type="pres">
      <dgm:prSet presAssocID="{AFD35C30-2C19-4BC1-8199-4EBB40847AEF}" presName="background" presStyleLbl="node0" presStyleIdx="0" presStyleCnt="1"/>
      <dgm:spPr/>
    </dgm:pt>
    <dgm:pt modelId="{04B3EEE4-3FB3-4E88-9EAD-9DF9426C91A2}" type="pres">
      <dgm:prSet presAssocID="{AFD35C30-2C19-4BC1-8199-4EBB40847AEF}" presName="text" presStyleLbl="fgAcc0" presStyleIdx="0" presStyleCnt="1">
        <dgm:presLayoutVars>
          <dgm:chPref val="3"/>
        </dgm:presLayoutVars>
      </dgm:prSet>
      <dgm:spPr/>
    </dgm:pt>
    <dgm:pt modelId="{763F43E3-A129-413A-90E8-712137D299A9}" type="pres">
      <dgm:prSet presAssocID="{AFD35C30-2C19-4BC1-8199-4EBB40847AEF}" presName="hierChild2" presStyleCnt="0"/>
      <dgm:spPr/>
    </dgm:pt>
    <dgm:pt modelId="{CDF12917-F3BF-4C26-AC7B-98F070984A00}" type="pres">
      <dgm:prSet presAssocID="{7A43AF6E-0278-4491-98DB-A04CB4BBD099}" presName="Name10" presStyleLbl="parChTrans1D2" presStyleIdx="0" presStyleCnt="3"/>
      <dgm:spPr/>
    </dgm:pt>
    <dgm:pt modelId="{8644426B-6599-41AD-BDB6-41ADC599CB76}" type="pres">
      <dgm:prSet presAssocID="{740CD373-4753-4752-B948-E0AED7342C86}" presName="hierRoot2" presStyleCnt="0"/>
      <dgm:spPr/>
    </dgm:pt>
    <dgm:pt modelId="{78907339-53A7-4127-B037-FE26FC2FD0FB}" type="pres">
      <dgm:prSet presAssocID="{740CD373-4753-4752-B948-E0AED7342C86}" presName="composite2" presStyleCnt="0"/>
      <dgm:spPr/>
    </dgm:pt>
    <dgm:pt modelId="{D22B8349-F1E3-4971-A5EA-1B394BB93EB4}" type="pres">
      <dgm:prSet presAssocID="{740CD373-4753-4752-B948-E0AED7342C86}" presName="background2" presStyleLbl="node2" presStyleIdx="0" presStyleCnt="3"/>
      <dgm:spPr/>
    </dgm:pt>
    <dgm:pt modelId="{82F241C5-9672-461F-AB9C-503F2EBE575B}" type="pres">
      <dgm:prSet presAssocID="{740CD373-4753-4752-B948-E0AED7342C86}" presName="text2" presStyleLbl="fgAcc2" presStyleIdx="0" presStyleCnt="3">
        <dgm:presLayoutVars>
          <dgm:chPref val="3"/>
        </dgm:presLayoutVars>
      </dgm:prSet>
      <dgm:spPr/>
    </dgm:pt>
    <dgm:pt modelId="{D263073A-500F-423B-8A8E-A4AF63860C85}" type="pres">
      <dgm:prSet presAssocID="{740CD373-4753-4752-B948-E0AED7342C86}" presName="hierChild3" presStyleCnt="0"/>
      <dgm:spPr/>
    </dgm:pt>
    <dgm:pt modelId="{3EBCC188-1F71-4605-A872-9A13A12C40CD}" type="pres">
      <dgm:prSet presAssocID="{F7826165-F7A4-42DF-93D9-F27732671210}" presName="Name10" presStyleLbl="parChTrans1D2" presStyleIdx="1" presStyleCnt="3"/>
      <dgm:spPr/>
    </dgm:pt>
    <dgm:pt modelId="{EA5E1709-0B81-4F37-8101-02D304D6D0DA}" type="pres">
      <dgm:prSet presAssocID="{B55A9893-0AA2-401C-B172-F1FCB7D70F46}" presName="hierRoot2" presStyleCnt="0"/>
      <dgm:spPr/>
    </dgm:pt>
    <dgm:pt modelId="{699B7D09-012B-4D27-9120-E4749A39C70D}" type="pres">
      <dgm:prSet presAssocID="{B55A9893-0AA2-401C-B172-F1FCB7D70F46}" presName="composite2" presStyleCnt="0"/>
      <dgm:spPr/>
    </dgm:pt>
    <dgm:pt modelId="{BE90F334-CE3F-4105-938D-005284669C79}" type="pres">
      <dgm:prSet presAssocID="{B55A9893-0AA2-401C-B172-F1FCB7D70F46}" presName="background2" presStyleLbl="node2" presStyleIdx="1" presStyleCnt="3"/>
      <dgm:spPr/>
    </dgm:pt>
    <dgm:pt modelId="{00A08F63-DEBF-495F-93E1-F7AF51AAA7D8}" type="pres">
      <dgm:prSet presAssocID="{B55A9893-0AA2-401C-B172-F1FCB7D70F4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42C0DC-2B2E-4238-BFC4-E4D11445FC21}" type="pres">
      <dgm:prSet presAssocID="{B55A9893-0AA2-401C-B172-F1FCB7D70F46}" presName="hierChild3" presStyleCnt="0"/>
      <dgm:spPr/>
    </dgm:pt>
    <dgm:pt modelId="{B3981A37-CA15-4D08-8EFB-22D21A07B858}" type="pres">
      <dgm:prSet presAssocID="{633E8D33-7458-44DC-9472-D38B672247D8}" presName="Name10" presStyleLbl="parChTrans1D2" presStyleIdx="2" presStyleCnt="3"/>
      <dgm:spPr/>
    </dgm:pt>
    <dgm:pt modelId="{49A1C5D3-52B2-4B82-A863-C2EF94C2A239}" type="pres">
      <dgm:prSet presAssocID="{286F50E0-B83D-4CE5-BC52-A377CF3D3F9E}" presName="hierRoot2" presStyleCnt="0"/>
      <dgm:spPr/>
    </dgm:pt>
    <dgm:pt modelId="{298E8782-44BB-4531-BC4C-9F2DE4ED67ED}" type="pres">
      <dgm:prSet presAssocID="{286F50E0-B83D-4CE5-BC52-A377CF3D3F9E}" presName="composite2" presStyleCnt="0"/>
      <dgm:spPr/>
    </dgm:pt>
    <dgm:pt modelId="{2A9EF445-AB00-41B0-A90E-8BF53354D948}" type="pres">
      <dgm:prSet presAssocID="{286F50E0-B83D-4CE5-BC52-A377CF3D3F9E}" presName="background2" presStyleLbl="node2" presStyleIdx="2" presStyleCnt="3"/>
      <dgm:spPr/>
    </dgm:pt>
    <dgm:pt modelId="{5D3B9323-868B-465C-8612-B6BA6EA12C45}" type="pres">
      <dgm:prSet presAssocID="{286F50E0-B83D-4CE5-BC52-A377CF3D3F9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322576-CA5B-4075-AE3D-0F99879D327D}" type="pres">
      <dgm:prSet presAssocID="{286F50E0-B83D-4CE5-BC52-A377CF3D3F9E}" presName="hierChild3" presStyleCnt="0"/>
      <dgm:spPr/>
    </dgm:pt>
  </dgm:ptLst>
  <dgm:cxnLst>
    <dgm:cxn modelId="{F0F9EAC4-0F3B-43F2-A7A3-54D1DE2F94F6}" srcId="{AFD35C30-2C19-4BC1-8199-4EBB40847AEF}" destId="{286F50E0-B83D-4CE5-BC52-A377CF3D3F9E}" srcOrd="2" destOrd="0" parTransId="{633E8D33-7458-44DC-9472-D38B672247D8}" sibTransId="{B3CF0BBE-3D09-4F9B-AE4B-10E41C67C9C2}"/>
    <dgm:cxn modelId="{B266CD0E-1F6A-49DB-BB02-571C722158C8}" type="presOf" srcId="{F7826165-F7A4-42DF-93D9-F27732671210}" destId="{3EBCC188-1F71-4605-A872-9A13A12C40CD}" srcOrd="0" destOrd="0" presId="urn:microsoft.com/office/officeart/2005/8/layout/hierarchy1"/>
    <dgm:cxn modelId="{670F9D14-F7A6-4244-BED0-C67D0D23E1B4}" type="presOf" srcId="{740CD373-4753-4752-B948-E0AED7342C86}" destId="{82F241C5-9672-461F-AB9C-503F2EBE575B}" srcOrd="0" destOrd="0" presId="urn:microsoft.com/office/officeart/2005/8/layout/hierarchy1"/>
    <dgm:cxn modelId="{C24E584C-DAD2-47CF-B733-3ACB3AE77DFD}" srcId="{AFD35C30-2C19-4BC1-8199-4EBB40847AEF}" destId="{B55A9893-0AA2-401C-B172-F1FCB7D70F46}" srcOrd="1" destOrd="0" parTransId="{F7826165-F7A4-42DF-93D9-F27732671210}" sibTransId="{2140F955-0929-407E-9881-C8E20314C040}"/>
    <dgm:cxn modelId="{15504423-265C-456C-9D15-8BECA95D416C}" type="presOf" srcId="{633E8D33-7458-44DC-9472-D38B672247D8}" destId="{B3981A37-CA15-4D08-8EFB-22D21A07B858}" srcOrd="0" destOrd="0" presId="urn:microsoft.com/office/officeart/2005/8/layout/hierarchy1"/>
    <dgm:cxn modelId="{F0DC960C-DBB9-429D-B3B4-4F435CFF5840}" type="presOf" srcId="{7A43AF6E-0278-4491-98DB-A04CB4BBD099}" destId="{CDF12917-F3BF-4C26-AC7B-98F070984A00}" srcOrd="0" destOrd="0" presId="urn:microsoft.com/office/officeart/2005/8/layout/hierarchy1"/>
    <dgm:cxn modelId="{67CDA195-F0CE-4575-955A-D1AB8CD1225B}" type="presOf" srcId="{21E28C9E-B645-4D56-9387-60FAB2FDE39F}" destId="{7EA6BD59-30E8-468F-8BC4-B257FB101E42}" srcOrd="0" destOrd="0" presId="urn:microsoft.com/office/officeart/2005/8/layout/hierarchy1"/>
    <dgm:cxn modelId="{CFA64D7E-3F5D-4C8E-9ECC-FD3E23947141}" type="presOf" srcId="{B55A9893-0AA2-401C-B172-F1FCB7D70F46}" destId="{00A08F63-DEBF-495F-93E1-F7AF51AAA7D8}" srcOrd="0" destOrd="0" presId="urn:microsoft.com/office/officeart/2005/8/layout/hierarchy1"/>
    <dgm:cxn modelId="{64B5EA25-1EFA-4A91-8B3A-A7DD29732A0D}" type="presOf" srcId="{AFD35C30-2C19-4BC1-8199-4EBB40847AEF}" destId="{04B3EEE4-3FB3-4E88-9EAD-9DF9426C91A2}" srcOrd="0" destOrd="0" presId="urn:microsoft.com/office/officeart/2005/8/layout/hierarchy1"/>
    <dgm:cxn modelId="{0D1DE670-8707-4299-888F-DC72193D92D0}" type="presOf" srcId="{286F50E0-B83D-4CE5-BC52-A377CF3D3F9E}" destId="{5D3B9323-868B-465C-8612-B6BA6EA12C45}" srcOrd="0" destOrd="0" presId="urn:microsoft.com/office/officeart/2005/8/layout/hierarchy1"/>
    <dgm:cxn modelId="{62337CFD-3AF3-4B83-A8FC-3DB3DBC76AD1}" srcId="{21E28C9E-B645-4D56-9387-60FAB2FDE39F}" destId="{AFD35C30-2C19-4BC1-8199-4EBB40847AEF}" srcOrd="0" destOrd="0" parTransId="{53C43C95-39CB-4109-A9D6-546F73A4F478}" sibTransId="{296ACD36-5D8F-49FB-8D11-D6106A75135A}"/>
    <dgm:cxn modelId="{F05CBFA4-63D8-4F96-A692-73BCB7AA7AD9}" srcId="{AFD35C30-2C19-4BC1-8199-4EBB40847AEF}" destId="{740CD373-4753-4752-B948-E0AED7342C86}" srcOrd="0" destOrd="0" parTransId="{7A43AF6E-0278-4491-98DB-A04CB4BBD099}" sibTransId="{D1F7F6B0-7CFA-4089-B5CE-D2B994715111}"/>
    <dgm:cxn modelId="{D7091030-B8C2-4BE3-9257-2251D0F54C2F}" type="presParOf" srcId="{7EA6BD59-30E8-468F-8BC4-B257FB101E42}" destId="{FAEBAAD9-888D-42D6-86DE-F2EED063FB81}" srcOrd="0" destOrd="0" presId="urn:microsoft.com/office/officeart/2005/8/layout/hierarchy1"/>
    <dgm:cxn modelId="{9708B113-09D3-425A-878A-C9203685806C}" type="presParOf" srcId="{FAEBAAD9-888D-42D6-86DE-F2EED063FB81}" destId="{4F2924D3-0F28-4B09-B9FF-FAA3392D2EEE}" srcOrd="0" destOrd="0" presId="urn:microsoft.com/office/officeart/2005/8/layout/hierarchy1"/>
    <dgm:cxn modelId="{15DD8732-DD43-4FC8-A77E-9CB0252A57A0}" type="presParOf" srcId="{4F2924D3-0F28-4B09-B9FF-FAA3392D2EEE}" destId="{2B0D3306-B227-4772-AA69-259F09BE639A}" srcOrd="0" destOrd="0" presId="urn:microsoft.com/office/officeart/2005/8/layout/hierarchy1"/>
    <dgm:cxn modelId="{4902558E-63DF-400D-9E3E-12EAFB79BACA}" type="presParOf" srcId="{4F2924D3-0F28-4B09-B9FF-FAA3392D2EEE}" destId="{04B3EEE4-3FB3-4E88-9EAD-9DF9426C91A2}" srcOrd="1" destOrd="0" presId="urn:microsoft.com/office/officeart/2005/8/layout/hierarchy1"/>
    <dgm:cxn modelId="{6C091A5F-47F9-415D-A3B1-8E36DD964C78}" type="presParOf" srcId="{FAEBAAD9-888D-42D6-86DE-F2EED063FB81}" destId="{763F43E3-A129-413A-90E8-712137D299A9}" srcOrd="1" destOrd="0" presId="urn:microsoft.com/office/officeart/2005/8/layout/hierarchy1"/>
    <dgm:cxn modelId="{0BED2057-E759-40D6-B6E2-64CB091CDED9}" type="presParOf" srcId="{763F43E3-A129-413A-90E8-712137D299A9}" destId="{CDF12917-F3BF-4C26-AC7B-98F070984A00}" srcOrd="0" destOrd="0" presId="urn:microsoft.com/office/officeart/2005/8/layout/hierarchy1"/>
    <dgm:cxn modelId="{91A7AB1D-1773-4632-ABA2-B85A6E95443B}" type="presParOf" srcId="{763F43E3-A129-413A-90E8-712137D299A9}" destId="{8644426B-6599-41AD-BDB6-41ADC599CB76}" srcOrd="1" destOrd="0" presId="urn:microsoft.com/office/officeart/2005/8/layout/hierarchy1"/>
    <dgm:cxn modelId="{C8859564-0F6F-48EE-B345-0F2538804173}" type="presParOf" srcId="{8644426B-6599-41AD-BDB6-41ADC599CB76}" destId="{78907339-53A7-4127-B037-FE26FC2FD0FB}" srcOrd="0" destOrd="0" presId="urn:microsoft.com/office/officeart/2005/8/layout/hierarchy1"/>
    <dgm:cxn modelId="{3C1A2DFE-7EB7-4D06-A6DC-30FD5A3B4A1C}" type="presParOf" srcId="{78907339-53A7-4127-B037-FE26FC2FD0FB}" destId="{D22B8349-F1E3-4971-A5EA-1B394BB93EB4}" srcOrd="0" destOrd="0" presId="urn:microsoft.com/office/officeart/2005/8/layout/hierarchy1"/>
    <dgm:cxn modelId="{9CD35280-41F6-484E-87EF-AB4CA9F4293F}" type="presParOf" srcId="{78907339-53A7-4127-B037-FE26FC2FD0FB}" destId="{82F241C5-9672-461F-AB9C-503F2EBE575B}" srcOrd="1" destOrd="0" presId="urn:microsoft.com/office/officeart/2005/8/layout/hierarchy1"/>
    <dgm:cxn modelId="{AE2D9A58-3686-402A-B877-1AA8C3B169B4}" type="presParOf" srcId="{8644426B-6599-41AD-BDB6-41ADC599CB76}" destId="{D263073A-500F-423B-8A8E-A4AF63860C85}" srcOrd="1" destOrd="0" presId="urn:microsoft.com/office/officeart/2005/8/layout/hierarchy1"/>
    <dgm:cxn modelId="{4DD763E4-090F-4C4F-874B-B2A857421AA1}" type="presParOf" srcId="{763F43E3-A129-413A-90E8-712137D299A9}" destId="{3EBCC188-1F71-4605-A872-9A13A12C40CD}" srcOrd="2" destOrd="0" presId="urn:microsoft.com/office/officeart/2005/8/layout/hierarchy1"/>
    <dgm:cxn modelId="{DCBC48E6-6565-4AF8-998C-2DD27E0D2FEE}" type="presParOf" srcId="{763F43E3-A129-413A-90E8-712137D299A9}" destId="{EA5E1709-0B81-4F37-8101-02D304D6D0DA}" srcOrd="3" destOrd="0" presId="urn:microsoft.com/office/officeart/2005/8/layout/hierarchy1"/>
    <dgm:cxn modelId="{33031175-181E-4913-8389-5BAECE748AFA}" type="presParOf" srcId="{EA5E1709-0B81-4F37-8101-02D304D6D0DA}" destId="{699B7D09-012B-4D27-9120-E4749A39C70D}" srcOrd="0" destOrd="0" presId="urn:microsoft.com/office/officeart/2005/8/layout/hierarchy1"/>
    <dgm:cxn modelId="{A07C71FF-21A7-4745-9CB3-B90832C9A950}" type="presParOf" srcId="{699B7D09-012B-4D27-9120-E4749A39C70D}" destId="{BE90F334-CE3F-4105-938D-005284669C79}" srcOrd="0" destOrd="0" presId="urn:microsoft.com/office/officeart/2005/8/layout/hierarchy1"/>
    <dgm:cxn modelId="{B76AFEA5-E48A-465E-AF5A-41D9A5E7CE12}" type="presParOf" srcId="{699B7D09-012B-4D27-9120-E4749A39C70D}" destId="{00A08F63-DEBF-495F-93E1-F7AF51AAA7D8}" srcOrd="1" destOrd="0" presId="urn:microsoft.com/office/officeart/2005/8/layout/hierarchy1"/>
    <dgm:cxn modelId="{0A66A295-6A05-43EE-9874-B2FDCD468B7D}" type="presParOf" srcId="{EA5E1709-0B81-4F37-8101-02D304D6D0DA}" destId="{5B42C0DC-2B2E-4238-BFC4-E4D11445FC21}" srcOrd="1" destOrd="0" presId="urn:microsoft.com/office/officeart/2005/8/layout/hierarchy1"/>
    <dgm:cxn modelId="{63792FE7-DCD0-4470-9F1D-3A3FC97451F5}" type="presParOf" srcId="{763F43E3-A129-413A-90E8-712137D299A9}" destId="{B3981A37-CA15-4D08-8EFB-22D21A07B858}" srcOrd="4" destOrd="0" presId="urn:microsoft.com/office/officeart/2005/8/layout/hierarchy1"/>
    <dgm:cxn modelId="{75FC80BD-6F5C-43AE-A182-54EDB6F491D7}" type="presParOf" srcId="{763F43E3-A129-413A-90E8-712137D299A9}" destId="{49A1C5D3-52B2-4B82-A863-C2EF94C2A239}" srcOrd="5" destOrd="0" presId="urn:microsoft.com/office/officeart/2005/8/layout/hierarchy1"/>
    <dgm:cxn modelId="{5D201479-2D78-458B-9230-A36A971CA602}" type="presParOf" srcId="{49A1C5D3-52B2-4B82-A863-C2EF94C2A239}" destId="{298E8782-44BB-4531-BC4C-9F2DE4ED67ED}" srcOrd="0" destOrd="0" presId="urn:microsoft.com/office/officeart/2005/8/layout/hierarchy1"/>
    <dgm:cxn modelId="{D3F08BC1-F126-4DCC-A030-FAD022676E6B}" type="presParOf" srcId="{298E8782-44BB-4531-BC4C-9F2DE4ED67ED}" destId="{2A9EF445-AB00-41B0-A90E-8BF53354D948}" srcOrd="0" destOrd="0" presId="urn:microsoft.com/office/officeart/2005/8/layout/hierarchy1"/>
    <dgm:cxn modelId="{BDC1AD51-CF3F-4D71-8F74-4AA798E744E7}" type="presParOf" srcId="{298E8782-44BB-4531-BC4C-9F2DE4ED67ED}" destId="{5D3B9323-868B-465C-8612-B6BA6EA12C45}" srcOrd="1" destOrd="0" presId="urn:microsoft.com/office/officeart/2005/8/layout/hierarchy1"/>
    <dgm:cxn modelId="{46C3E2DF-8487-41B3-9A02-345C742F9339}" type="presParOf" srcId="{49A1C5D3-52B2-4B82-A863-C2EF94C2A239}" destId="{CE322576-CA5B-4075-AE3D-0F99879D32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397C7-B23D-428C-B9AD-764C69A08B76}">
      <dsp:nvSpPr>
        <dsp:cNvPr id="0" name=""/>
        <dsp:cNvSpPr/>
      </dsp:nvSpPr>
      <dsp:spPr>
        <a:xfrm>
          <a:off x="2516758" y="1996369"/>
          <a:ext cx="1786086" cy="42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30"/>
              </a:lnTo>
              <a:lnTo>
                <a:pt x="1786086" y="289630"/>
              </a:lnTo>
              <a:lnTo>
                <a:pt x="1786086" y="425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88527-8A81-4014-ADBD-5ACB7A705CFD}">
      <dsp:nvSpPr>
        <dsp:cNvPr id="0" name=""/>
        <dsp:cNvSpPr/>
      </dsp:nvSpPr>
      <dsp:spPr>
        <a:xfrm>
          <a:off x="2471038" y="1996369"/>
          <a:ext cx="91440" cy="4250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71FA4-6375-4243-AC7E-7F98849C9F64}">
      <dsp:nvSpPr>
        <dsp:cNvPr id="0" name=""/>
        <dsp:cNvSpPr/>
      </dsp:nvSpPr>
      <dsp:spPr>
        <a:xfrm>
          <a:off x="730671" y="1996369"/>
          <a:ext cx="1786086" cy="425007"/>
        </a:xfrm>
        <a:custGeom>
          <a:avLst/>
          <a:gdLst/>
          <a:ahLst/>
          <a:cxnLst/>
          <a:rect l="0" t="0" r="0" b="0"/>
          <a:pathLst>
            <a:path>
              <a:moveTo>
                <a:pt x="1786086" y="0"/>
              </a:moveTo>
              <a:lnTo>
                <a:pt x="1786086" y="289630"/>
              </a:lnTo>
              <a:lnTo>
                <a:pt x="0" y="289630"/>
              </a:lnTo>
              <a:lnTo>
                <a:pt x="0" y="425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23040-53D6-4246-A224-5C38074D5D52}">
      <dsp:nvSpPr>
        <dsp:cNvPr id="0" name=""/>
        <dsp:cNvSpPr/>
      </dsp:nvSpPr>
      <dsp:spPr>
        <a:xfrm>
          <a:off x="1786086" y="1068416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8692F-4C4E-4DCD-B792-F2E007948943}">
      <dsp:nvSpPr>
        <dsp:cNvPr id="0" name=""/>
        <dsp:cNvSpPr/>
      </dsp:nvSpPr>
      <dsp:spPr>
        <a:xfrm>
          <a:off x="1948458" y="1222669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PEC</a:t>
          </a:r>
          <a:endParaRPr lang="en-US" sz="2700" kern="1200" dirty="0"/>
        </a:p>
      </dsp:txBody>
      <dsp:txXfrm>
        <a:off x="1975637" y="1249848"/>
        <a:ext cx="1406985" cy="873595"/>
      </dsp:txXfrm>
    </dsp:sp>
    <dsp:sp modelId="{BBC9CE67-69A3-43BD-BA98-F554DEA3B82A}">
      <dsp:nvSpPr>
        <dsp:cNvPr id="0" name=""/>
        <dsp:cNvSpPr/>
      </dsp:nvSpPr>
      <dsp:spPr>
        <a:xfrm>
          <a:off x="0" y="2421377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C4DB1-7AAC-408C-9DC3-17AFF51429DC}">
      <dsp:nvSpPr>
        <dsp:cNvPr id="0" name=""/>
        <dsp:cNvSpPr/>
      </dsp:nvSpPr>
      <dsp:spPr>
        <a:xfrm>
          <a:off x="162371" y="2575630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VCC</a:t>
          </a:r>
          <a:endParaRPr lang="en-US" sz="2700" kern="1200" dirty="0"/>
        </a:p>
      </dsp:txBody>
      <dsp:txXfrm>
        <a:off x="189550" y="2602809"/>
        <a:ext cx="1406985" cy="873595"/>
      </dsp:txXfrm>
    </dsp:sp>
    <dsp:sp modelId="{48EC0411-B9D0-4E9D-80F7-6980EC956EEB}">
      <dsp:nvSpPr>
        <dsp:cNvPr id="0" name=""/>
        <dsp:cNvSpPr/>
      </dsp:nvSpPr>
      <dsp:spPr>
        <a:xfrm>
          <a:off x="1786086" y="2421377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EDD1B-418D-48AD-9C22-E088F1C788B1}">
      <dsp:nvSpPr>
        <dsp:cNvPr id="0" name=""/>
        <dsp:cNvSpPr/>
      </dsp:nvSpPr>
      <dsp:spPr>
        <a:xfrm>
          <a:off x="1948457" y="2575630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  CXB	</a:t>
          </a:r>
          <a:endParaRPr lang="en-US" sz="2700" kern="1200" dirty="0"/>
        </a:p>
      </dsp:txBody>
      <dsp:txXfrm>
        <a:off x="1975636" y="2602809"/>
        <a:ext cx="1406985" cy="873595"/>
      </dsp:txXfrm>
    </dsp:sp>
    <dsp:sp modelId="{0BBC01C5-1A0D-40D9-98BC-4B6DD7476D37}">
      <dsp:nvSpPr>
        <dsp:cNvPr id="0" name=""/>
        <dsp:cNvSpPr/>
      </dsp:nvSpPr>
      <dsp:spPr>
        <a:xfrm>
          <a:off x="3572173" y="2421377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037C5-4A16-44E5-892B-EAECF6B1D8AB}">
      <dsp:nvSpPr>
        <dsp:cNvPr id="0" name=""/>
        <dsp:cNvSpPr/>
      </dsp:nvSpPr>
      <dsp:spPr>
        <a:xfrm>
          <a:off x="3734544" y="2575630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CXA</a:t>
          </a:r>
          <a:endParaRPr lang="en-US" sz="2700" kern="1200" dirty="0"/>
        </a:p>
      </dsp:txBody>
      <dsp:txXfrm>
        <a:off x="3761723" y="2602809"/>
        <a:ext cx="1406985" cy="873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DBFDF-315F-4FE5-B851-E9187D2AD5C1}">
      <dsp:nvSpPr>
        <dsp:cNvPr id="0" name=""/>
        <dsp:cNvSpPr/>
      </dsp:nvSpPr>
      <dsp:spPr>
        <a:xfrm>
          <a:off x="2549866" y="2114484"/>
          <a:ext cx="2115396" cy="251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15"/>
              </a:lnTo>
              <a:lnTo>
                <a:pt x="2115396" y="171515"/>
              </a:lnTo>
              <a:lnTo>
                <a:pt x="2115396" y="2516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23A54-4846-4701-AAF6-4128865C264B}">
      <dsp:nvSpPr>
        <dsp:cNvPr id="0" name=""/>
        <dsp:cNvSpPr/>
      </dsp:nvSpPr>
      <dsp:spPr>
        <a:xfrm>
          <a:off x="2549866" y="2114484"/>
          <a:ext cx="1057698" cy="251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15"/>
              </a:lnTo>
              <a:lnTo>
                <a:pt x="1057698" y="171515"/>
              </a:lnTo>
              <a:lnTo>
                <a:pt x="1057698" y="2516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3962E-EE8F-4313-AF48-8A977C586A9B}">
      <dsp:nvSpPr>
        <dsp:cNvPr id="0" name=""/>
        <dsp:cNvSpPr/>
      </dsp:nvSpPr>
      <dsp:spPr>
        <a:xfrm>
          <a:off x="2504146" y="2114484"/>
          <a:ext cx="91440" cy="251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6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597D8-F82E-40A8-B244-2F4B362E3A50}">
      <dsp:nvSpPr>
        <dsp:cNvPr id="0" name=""/>
        <dsp:cNvSpPr/>
      </dsp:nvSpPr>
      <dsp:spPr>
        <a:xfrm>
          <a:off x="1492168" y="2114484"/>
          <a:ext cx="1057698" cy="251684"/>
        </a:xfrm>
        <a:custGeom>
          <a:avLst/>
          <a:gdLst/>
          <a:ahLst/>
          <a:cxnLst/>
          <a:rect l="0" t="0" r="0" b="0"/>
          <a:pathLst>
            <a:path>
              <a:moveTo>
                <a:pt x="1057698" y="0"/>
              </a:moveTo>
              <a:lnTo>
                <a:pt x="1057698" y="171515"/>
              </a:lnTo>
              <a:lnTo>
                <a:pt x="0" y="171515"/>
              </a:lnTo>
              <a:lnTo>
                <a:pt x="0" y="2516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F3B34-2928-4C5D-9ED7-AF877E536AF5}">
      <dsp:nvSpPr>
        <dsp:cNvPr id="0" name=""/>
        <dsp:cNvSpPr/>
      </dsp:nvSpPr>
      <dsp:spPr>
        <a:xfrm>
          <a:off x="434470" y="2114484"/>
          <a:ext cx="2115396" cy="251684"/>
        </a:xfrm>
        <a:custGeom>
          <a:avLst/>
          <a:gdLst/>
          <a:ahLst/>
          <a:cxnLst/>
          <a:rect l="0" t="0" r="0" b="0"/>
          <a:pathLst>
            <a:path>
              <a:moveTo>
                <a:pt x="2115396" y="0"/>
              </a:moveTo>
              <a:lnTo>
                <a:pt x="2115396" y="171515"/>
              </a:lnTo>
              <a:lnTo>
                <a:pt x="0" y="171515"/>
              </a:lnTo>
              <a:lnTo>
                <a:pt x="0" y="2516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8B543-5879-44D9-9B17-8ADE45B44E38}">
      <dsp:nvSpPr>
        <dsp:cNvPr id="0" name=""/>
        <dsp:cNvSpPr/>
      </dsp:nvSpPr>
      <dsp:spPr>
        <a:xfrm>
          <a:off x="2117172" y="1564962"/>
          <a:ext cx="865389" cy="549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688BD-B1C6-4BAE-B5D9-B742C127621E}">
      <dsp:nvSpPr>
        <dsp:cNvPr id="0" name=""/>
        <dsp:cNvSpPr/>
      </dsp:nvSpPr>
      <dsp:spPr>
        <a:xfrm>
          <a:off x="2213326" y="1656309"/>
          <a:ext cx="865389" cy="549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VCC</a:t>
          </a:r>
          <a:endParaRPr lang="en-US" sz="1000" kern="1200" dirty="0"/>
        </a:p>
      </dsp:txBody>
      <dsp:txXfrm>
        <a:off x="2229421" y="1672404"/>
        <a:ext cx="833199" cy="517332"/>
      </dsp:txXfrm>
    </dsp:sp>
    <dsp:sp modelId="{25F0B4DF-582F-421E-9CEF-B23A05E1B0A9}">
      <dsp:nvSpPr>
        <dsp:cNvPr id="0" name=""/>
        <dsp:cNvSpPr/>
      </dsp:nvSpPr>
      <dsp:spPr>
        <a:xfrm>
          <a:off x="1775" y="2366168"/>
          <a:ext cx="865389" cy="549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F07A0-FDD5-46C5-8DCC-536F7ACB52D1}">
      <dsp:nvSpPr>
        <dsp:cNvPr id="0" name=""/>
        <dsp:cNvSpPr/>
      </dsp:nvSpPr>
      <dsp:spPr>
        <a:xfrm>
          <a:off x="97930" y="2457515"/>
          <a:ext cx="865389" cy="549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VCC Dashboard </a:t>
          </a:r>
          <a:endParaRPr lang="en-US" sz="1000" kern="1200" dirty="0"/>
        </a:p>
      </dsp:txBody>
      <dsp:txXfrm>
        <a:off x="114025" y="2473610"/>
        <a:ext cx="833199" cy="517332"/>
      </dsp:txXfrm>
    </dsp:sp>
    <dsp:sp modelId="{24969CE1-B426-4871-B1DC-37BF0BEF0F65}">
      <dsp:nvSpPr>
        <dsp:cNvPr id="0" name=""/>
        <dsp:cNvSpPr/>
      </dsp:nvSpPr>
      <dsp:spPr>
        <a:xfrm>
          <a:off x="1059474" y="2366168"/>
          <a:ext cx="865389" cy="549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DCE65-F1DE-4BB8-ABE0-79928476E82C}">
      <dsp:nvSpPr>
        <dsp:cNvPr id="0" name=""/>
        <dsp:cNvSpPr/>
      </dsp:nvSpPr>
      <dsp:spPr>
        <a:xfrm>
          <a:off x="1155628" y="2457515"/>
          <a:ext cx="865389" cy="549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VCC Agent Desktop</a:t>
          </a:r>
          <a:endParaRPr lang="en-US" sz="1000" kern="1200" dirty="0"/>
        </a:p>
      </dsp:txBody>
      <dsp:txXfrm>
        <a:off x="1171723" y="2473610"/>
        <a:ext cx="833199" cy="517332"/>
      </dsp:txXfrm>
    </dsp:sp>
    <dsp:sp modelId="{2EC6E8F4-D82F-4802-84EA-F2CB2CBEF79B}">
      <dsp:nvSpPr>
        <dsp:cNvPr id="0" name=""/>
        <dsp:cNvSpPr/>
      </dsp:nvSpPr>
      <dsp:spPr>
        <a:xfrm>
          <a:off x="2117172" y="2366168"/>
          <a:ext cx="865389" cy="549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D6FEF-ADB5-49D7-B286-D188F907799F}">
      <dsp:nvSpPr>
        <dsp:cNvPr id="0" name=""/>
        <dsp:cNvSpPr/>
      </dsp:nvSpPr>
      <dsp:spPr>
        <a:xfrm>
          <a:off x="2213326" y="2457515"/>
          <a:ext cx="865389" cy="549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CX Builder*</a:t>
          </a:r>
          <a:endParaRPr lang="en-US" sz="1000" kern="1200" dirty="0"/>
        </a:p>
      </dsp:txBody>
      <dsp:txXfrm>
        <a:off x="2229421" y="2473610"/>
        <a:ext cx="833199" cy="517332"/>
      </dsp:txXfrm>
    </dsp:sp>
    <dsp:sp modelId="{F58FF266-AF8D-4583-8E55-6E30FA50342A}">
      <dsp:nvSpPr>
        <dsp:cNvPr id="0" name=""/>
        <dsp:cNvSpPr/>
      </dsp:nvSpPr>
      <dsp:spPr>
        <a:xfrm>
          <a:off x="3174870" y="2366168"/>
          <a:ext cx="865389" cy="549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44F7C-9EC5-4B02-A12A-37D21DF08A0D}">
      <dsp:nvSpPr>
        <dsp:cNvPr id="0" name=""/>
        <dsp:cNvSpPr/>
      </dsp:nvSpPr>
      <dsp:spPr>
        <a:xfrm>
          <a:off x="3271024" y="2457515"/>
          <a:ext cx="865389" cy="549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CX Analytics*</a:t>
          </a:r>
          <a:endParaRPr lang="en-US" sz="1000" kern="1200" dirty="0"/>
        </a:p>
      </dsp:txBody>
      <dsp:txXfrm>
        <a:off x="3287119" y="2473610"/>
        <a:ext cx="833199" cy="517332"/>
      </dsp:txXfrm>
    </dsp:sp>
    <dsp:sp modelId="{706403D4-648B-4F74-ABEA-BD4EBC74D768}">
      <dsp:nvSpPr>
        <dsp:cNvPr id="0" name=""/>
        <dsp:cNvSpPr/>
      </dsp:nvSpPr>
      <dsp:spPr>
        <a:xfrm>
          <a:off x="4232568" y="2366168"/>
          <a:ext cx="865389" cy="549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E24F0-2DAF-49A5-B5FB-16EFAA519B49}">
      <dsp:nvSpPr>
        <dsp:cNvPr id="0" name=""/>
        <dsp:cNvSpPr/>
      </dsp:nvSpPr>
      <dsp:spPr>
        <a:xfrm>
          <a:off x="4328722" y="2457515"/>
          <a:ext cx="865389" cy="549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Gplus</a:t>
          </a:r>
          <a:r>
            <a:rPr lang="en-US" sz="1000" kern="1200" dirty="0" smtClean="0"/>
            <a:t> Adapters</a:t>
          </a:r>
          <a:endParaRPr lang="en-US" sz="1000" kern="1200" dirty="0"/>
        </a:p>
      </dsp:txBody>
      <dsp:txXfrm>
        <a:off x="4344817" y="2473610"/>
        <a:ext cx="833199" cy="517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ED544-364F-4A22-86A6-BF1905F1829A}">
      <dsp:nvSpPr>
        <dsp:cNvPr id="0" name=""/>
        <dsp:cNvSpPr/>
      </dsp:nvSpPr>
      <dsp:spPr>
        <a:xfrm>
          <a:off x="2474262" y="1844766"/>
          <a:ext cx="1360495" cy="64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233"/>
              </a:lnTo>
              <a:lnTo>
                <a:pt x="1360495" y="441233"/>
              </a:lnTo>
              <a:lnTo>
                <a:pt x="1360495" y="6474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97A76-0064-43B9-ADE8-417A0D31A73C}">
      <dsp:nvSpPr>
        <dsp:cNvPr id="0" name=""/>
        <dsp:cNvSpPr/>
      </dsp:nvSpPr>
      <dsp:spPr>
        <a:xfrm>
          <a:off x="1113767" y="1844766"/>
          <a:ext cx="1360495" cy="647472"/>
        </a:xfrm>
        <a:custGeom>
          <a:avLst/>
          <a:gdLst/>
          <a:ahLst/>
          <a:cxnLst/>
          <a:rect l="0" t="0" r="0" b="0"/>
          <a:pathLst>
            <a:path>
              <a:moveTo>
                <a:pt x="1360495" y="0"/>
              </a:moveTo>
              <a:lnTo>
                <a:pt x="1360495" y="441233"/>
              </a:lnTo>
              <a:lnTo>
                <a:pt x="0" y="441233"/>
              </a:lnTo>
              <a:lnTo>
                <a:pt x="0" y="6474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531E4-35DB-49C3-A0D8-C57858E5FCB5}">
      <dsp:nvSpPr>
        <dsp:cNvPr id="0" name=""/>
        <dsp:cNvSpPr/>
      </dsp:nvSpPr>
      <dsp:spPr>
        <a:xfrm>
          <a:off x="1361129" y="431087"/>
          <a:ext cx="2226265" cy="1413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6BD4D-5B66-452D-ACF5-5BD2EBD1F384}">
      <dsp:nvSpPr>
        <dsp:cNvPr id="0" name=""/>
        <dsp:cNvSpPr/>
      </dsp:nvSpPr>
      <dsp:spPr>
        <a:xfrm>
          <a:off x="1608492" y="666082"/>
          <a:ext cx="2226265" cy="141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VCC Dashboard</a:t>
          </a:r>
          <a:endParaRPr lang="en-US" sz="1500" kern="1200" dirty="0"/>
        </a:p>
      </dsp:txBody>
      <dsp:txXfrm>
        <a:off x="1649897" y="707487"/>
        <a:ext cx="2143455" cy="1330868"/>
      </dsp:txXfrm>
    </dsp:sp>
    <dsp:sp modelId="{A8C27646-0922-43A0-AF38-3298B1ADC7C4}">
      <dsp:nvSpPr>
        <dsp:cNvPr id="0" name=""/>
        <dsp:cNvSpPr/>
      </dsp:nvSpPr>
      <dsp:spPr>
        <a:xfrm>
          <a:off x="634" y="2492238"/>
          <a:ext cx="2226265" cy="1413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35946-C88D-4D6B-BC68-8BF166AB872B}">
      <dsp:nvSpPr>
        <dsp:cNvPr id="0" name=""/>
        <dsp:cNvSpPr/>
      </dsp:nvSpPr>
      <dsp:spPr>
        <a:xfrm>
          <a:off x="247997" y="2727233"/>
          <a:ext cx="2226265" cy="141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Supervisors: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Monitor ACD queues, agents, calls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Assign skills</a:t>
          </a:r>
          <a:endParaRPr lang="en-US" sz="1500" kern="1200" dirty="0"/>
        </a:p>
      </dsp:txBody>
      <dsp:txXfrm>
        <a:off x="289402" y="2768638"/>
        <a:ext cx="2143455" cy="1330868"/>
      </dsp:txXfrm>
    </dsp:sp>
    <dsp:sp modelId="{FA7A4677-BCA5-4DD5-9DEE-CE9930BCBE08}">
      <dsp:nvSpPr>
        <dsp:cNvPr id="0" name=""/>
        <dsp:cNvSpPr/>
      </dsp:nvSpPr>
      <dsp:spPr>
        <a:xfrm>
          <a:off x="2721625" y="2492238"/>
          <a:ext cx="2226265" cy="1413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687E7-CFE5-40FF-85A9-5F8F14E2F32A}">
      <dsp:nvSpPr>
        <dsp:cNvPr id="0" name=""/>
        <dsp:cNvSpPr/>
      </dsp:nvSpPr>
      <dsp:spPr>
        <a:xfrm>
          <a:off x="2968988" y="2727233"/>
          <a:ext cx="2226265" cy="141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Administrators: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Configure contact center settings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Add skills</a:t>
          </a:r>
          <a:endParaRPr lang="en-US" sz="1500" kern="1200" dirty="0"/>
        </a:p>
      </dsp:txBody>
      <dsp:txXfrm>
        <a:off x="3010393" y="2768638"/>
        <a:ext cx="2143455" cy="1330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0E010-F813-4B79-A8B1-4AE0A664DB60}">
      <dsp:nvSpPr>
        <dsp:cNvPr id="0" name=""/>
        <dsp:cNvSpPr/>
      </dsp:nvSpPr>
      <dsp:spPr>
        <a:xfrm>
          <a:off x="2516758" y="1996369"/>
          <a:ext cx="1786086" cy="42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30"/>
              </a:lnTo>
              <a:lnTo>
                <a:pt x="1786086" y="289630"/>
              </a:lnTo>
              <a:lnTo>
                <a:pt x="1786086" y="425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4F71C-7D66-4F6C-9507-5D212E5E50BD}">
      <dsp:nvSpPr>
        <dsp:cNvPr id="0" name=""/>
        <dsp:cNvSpPr/>
      </dsp:nvSpPr>
      <dsp:spPr>
        <a:xfrm>
          <a:off x="2471038" y="1996369"/>
          <a:ext cx="91440" cy="4250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EB9F9-A9E5-49E7-8D01-727C2698629E}">
      <dsp:nvSpPr>
        <dsp:cNvPr id="0" name=""/>
        <dsp:cNvSpPr/>
      </dsp:nvSpPr>
      <dsp:spPr>
        <a:xfrm>
          <a:off x="730671" y="1996369"/>
          <a:ext cx="1786086" cy="425007"/>
        </a:xfrm>
        <a:custGeom>
          <a:avLst/>
          <a:gdLst/>
          <a:ahLst/>
          <a:cxnLst/>
          <a:rect l="0" t="0" r="0" b="0"/>
          <a:pathLst>
            <a:path>
              <a:moveTo>
                <a:pt x="1786086" y="0"/>
              </a:moveTo>
              <a:lnTo>
                <a:pt x="1786086" y="289630"/>
              </a:lnTo>
              <a:lnTo>
                <a:pt x="0" y="289630"/>
              </a:lnTo>
              <a:lnTo>
                <a:pt x="0" y="425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2BBEC-0235-4E67-9FAA-742A7695BF71}">
      <dsp:nvSpPr>
        <dsp:cNvPr id="0" name=""/>
        <dsp:cNvSpPr/>
      </dsp:nvSpPr>
      <dsp:spPr>
        <a:xfrm>
          <a:off x="1786086" y="1068416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BAC4F-D150-4EAB-813F-FA7D120BB496}">
      <dsp:nvSpPr>
        <dsp:cNvPr id="0" name=""/>
        <dsp:cNvSpPr/>
      </dsp:nvSpPr>
      <dsp:spPr>
        <a:xfrm>
          <a:off x="1948458" y="1222669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VCC Agent Desktop</a:t>
          </a:r>
          <a:endParaRPr lang="en-US" sz="1700" kern="1200" dirty="0"/>
        </a:p>
      </dsp:txBody>
      <dsp:txXfrm>
        <a:off x="1975637" y="1249848"/>
        <a:ext cx="1406985" cy="873595"/>
      </dsp:txXfrm>
    </dsp:sp>
    <dsp:sp modelId="{A3782E6A-F6D7-4882-800E-6B997B6903F5}">
      <dsp:nvSpPr>
        <dsp:cNvPr id="0" name=""/>
        <dsp:cNvSpPr/>
      </dsp:nvSpPr>
      <dsp:spPr>
        <a:xfrm>
          <a:off x="0" y="2421377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78639-D1F7-4DF0-856F-5894068BF9F2}">
      <dsp:nvSpPr>
        <dsp:cNvPr id="0" name=""/>
        <dsp:cNvSpPr/>
      </dsp:nvSpPr>
      <dsp:spPr>
        <a:xfrm>
          <a:off x="162371" y="2575630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Voice interactions</a:t>
          </a:r>
          <a:endParaRPr lang="en-US" sz="1700" kern="1200" dirty="0"/>
        </a:p>
      </dsp:txBody>
      <dsp:txXfrm>
        <a:off x="189550" y="2602809"/>
        <a:ext cx="1406985" cy="873595"/>
      </dsp:txXfrm>
    </dsp:sp>
    <dsp:sp modelId="{AB00CA34-3186-449C-B96F-F118FC66EEBC}">
      <dsp:nvSpPr>
        <dsp:cNvPr id="0" name=""/>
        <dsp:cNvSpPr/>
      </dsp:nvSpPr>
      <dsp:spPr>
        <a:xfrm>
          <a:off x="1786086" y="2421377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A6A00-51E1-4061-A6D0-299CB624DA3E}">
      <dsp:nvSpPr>
        <dsp:cNvPr id="0" name=""/>
        <dsp:cNvSpPr/>
      </dsp:nvSpPr>
      <dsp:spPr>
        <a:xfrm>
          <a:off x="1948457" y="2575630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Chats</a:t>
          </a:r>
          <a:endParaRPr lang="en-US" sz="1700" kern="1200" dirty="0"/>
        </a:p>
      </dsp:txBody>
      <dsp:txXfrm>
        <a:off x="1975636" y="2602809"/>
        <a:ext cx="1406985" cy="873595"/>
      </dsp:txXfrm>
    </dsp:sp>
    <dsp:sp modelId="{997ED015-F592-4926-AC07-E9A3CBA3DA83}">
      <dsp:nvSpPr>
        <dsp:cNvPr id="0" name=""/>
        <dsp:cNvSpPr/>
      </dsp:nvSpPr>
      <dsp:spPr>
        <a:xfrm>
          <a:off x="3572173" y="2421377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9ED8C-F8E7-40B8-90ED-6E3F428D6623}">
      <dsp:nvSpPr>
        <dsp:cNvPr id="0" name=""/>
        <dsp:cNvSpPr/>
      </dsp:nvSpPr>
      <dsp:spPr>
        <a:xfrm>
          <a:off x="3734544" y="2575630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Emails</a:t>
          </a:r>
          <a:endParaRPr lang="en-US" sz="1700" kern="1200" dirty="0"/>
        </a:p>
      </dsp:txBody>
      <dsp:txXfrm>
        <a:off x="3761723" y="2602809"/>
        <a:ext cx="1406985" cy="8735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17BA1-C6B9-481D-BBE1-471147388CC2}">
      <dsp:nvSpPr>
        <dsp:cNvPr id="0" name=""/>
        <dsp:cNvSpPr/>
      </dsp:nvSpPr>
      <dsp:spPr>
        <a:xfrm>
          <a:off x="2474262" y="1844766"/>
          <a:ext cx="1360495" cy="64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233"/>
              </a:lnTo>
              <a:lnTo>
                <a:pt x="1360495" y="441233"/>
              </a:lnTo>
              <a:lnTo>
                <a:pt x="1360495" y="6474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9BA47-205A-426A-8153-A400DD6F6629}">
      <dsp:nvSpPr>
        <dsp:cNvPr id="0" name=""/>
        <dsp:cNvSpPr/>
      </dsp:nvSpPr>
      <dsp:spPr>
        <a:xfrm>
          <a:off x="1131020" y="1844766"/>
          <a:ext cx="1343242" cy="664719"/>
        </a:xfrm>
        <a:custGeom>
          <a:avLst/>
          <a:gdLst/>
          <a:ahLst/>
          <a:cxnLst/>
          <a:rect l="0" t="0" r="0" b="0"/>
          <a:pathLst>
            <a:path>
              <a:moveTo>
                <a:pt x="1343242" y="0"/>
              </a:moveTo>
              <a:lnTo>
                <a:pt x="1343242" y="458480"/>
              </a:lnTo>
              <a:lnTo>
                <a:pt x="0" y="458480"/>
              </a:lnTo>
              <a:lnTo>
                <a:pt x="0" y="6647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5DF09-44AD-4C61-9F02-82305AD04500}">
      <dsp:nvSpPr>
        <dsp:cNvPr id="0" name=""/>
        <dsp:cNvSpPr/>
      </dsp:nvSpPr>
      <dsp:spPr>
        <a:xfrm>
          <a:off x="1361129" y="431087"/>
          <a:ext cx="2226265" cy="1413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E5FC-01F7-411C-A337-B2F8A36EA300}">
      <dsp:nvSpPr>
        <dsp:cNvPr id="0" name=""/>
        <dsp:cNvSpPr/>
      </dsp:nvSpPr>
      <dsp:spPr>
        <a:xfrm>
          <a:off x="1608492" y="666082"/>
          <a:ext cx="2226265" cy="141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CXB</a:t>
          </a:r>
          <a:endParaRPr lang="en-US" sz="2800" kern="1200" dirty="0"/>
        </a:p>
      </dsp:txBody>
      <dsp:txXfrm>
        <a:off x="1649897" y="707487"/>
        <a:ext cx="2143455" cy="1330868"/>
      </dsp:txXfrm>
    </dsp:sp>
    <dsp:sp modelId="{0D39B31F-F31C-45B2-B4B3-43DAED5056EC}">
      <dsp:nvSpPr>
        <dsp:cNvPr id="0" name=""/>
        <dsp:cNvSpPr/>
      </dsp:nvSpPr>
      <dsp:spPr>
        <a:xfrm>
          <a:off x="17887" y="2509485"/>
          <a:ext cx="2226265" cy="1413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F3275-AD55-42B8-9A05-B31A96B3A7DE}">
      <dsp:nvSpPr>
        <dsp:cNvPr id="0" name=""/>
        <dsp:cNvSpPr/>
      </dsp:nvSpPr>
      <dsp:spPr>
        <a:xfrm>
          <a:off x="265250" y="2744480"/>
          <a:ext cx="2226265" cy="141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IVR</a:t>
          </a:r>
          <a:endParaRPr lang="en-US" sz="2800" kern="1200" dirty="0"/>
        </a:p>
      </dsp:txBody>
      <dsp:txXfrm>
        <a:off x="306655" y="2785885"/>
        <a:ext cx="2143455" cy="1330868"/>
      </dsp:txXfrm>
    </dsp:sp>
    <dsp:sp modelId="{C4BF88BD-DB83-47FB-9AC2-579E348D40DF}">
      <dsp:nvSpPr>
        <dsp:cNvPr id="0" name=""/>
        <dsp:cNvSpPr/>
      </dsp:nvSpPr>
      <dsp:spPr>
        <a:xfrm>
          <a:off x="2721625" y="2492238"/>
          <a:ext cx="2226265" cy="1413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CBDB5-19E2-4823-B262-D01ED76FEAC1}">
      <dsp:nvSpPr>
        <dsp:cNvPr id="0" name=""/>
        <dsp:cNvSpPr/>
      </dsp:nvSpPr>
      <dsp:spPr>
        <a:xfrm>
          <a:off x="2968988" y="2727233"/>
          <a:ext cx="2226265" cy="141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ACD</a:t>
          </a:r>
          <a:endParaRPr lang="en-US" sz="2800" kern="1200" dirty="0"/>
        </a:p>
      </dsp:txBody>
      <dsp:txXfrm>
        <a:off x="3010393" y="2768638"/>
        <a:ext cx="2143455" cy="1330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02BA9-7FA3-4931-AE07-7DAE2FC17F7D}">
      <dsp:nvSpPr>
        <dsp:cNvPr id="0" name=""/>
        <dsp:cNvSpPr/>
      </dsp:nvSpPr>
      <dsp:spPr>
        <a:xfrm>
          <a:off x="2474262" y="1844766"/>
          <a:ext cx="1360495" cy="64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233"/>
              </a:lnTo>
              <a:lnTo>
                <a:pt x="1360495" y="441233"/>
              </a:lnTo>
              <a:lnTo>
                <a:pt x="1360495" y="6474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1D591-C26F-4CF4-98C5-97ABFBE52C2D}">
      <dsp:nvSpPr>
        <dsp:cNvPr id="0" name=""/>
        <dsp:cNvSpPr/>
      </dsp:nvSpPr>
      <dsp:spPr>
        <a:xfrm>
          <a:off x="1113767" y="1844766"/>
          <a:ext cx="1360495" cy="647472"/>
        </a:xfrm>
        <a:custGeom>
          <a:avLst/>
          <a:gdLst/>
          <a:ahLst/>
          <a:cxnLst/>
          <a:rect l="0" t="0" r="0" b="0"/>
          <a:pathLst>
            <a:path>
              <a:moveTo>
                <a:pt x="1360495" y="0"/>
              </a:moveTo>
              <a:lnTo>
                <a:pt x="1360495" y="441233"/>
              </a:lnTo>
              <a:lnTo>
                <a:pt x="0" y="441233"/>
              </a:lnTo>
              <a:lnTo>
                <a:pt x="0" y="64747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BFBEC-264D-4ABF-BFBB-889DC56F6E40}">
      <dsp:nvSpPr>
        <dsp:cNvPr id="0" name=""/>
        <dsp:cNvSpPr/>
      </dsp:nvSpPr>
      <dsp:spPr>
        <a:xfrm>
          <a:off x="1361129" y="431087"/>
          <a:ext cx="2226265" cy="1413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F8C2A-B8F4-4954-BB29-B2DFEAFFFAA5}">
      <dsp:nvSpPr>
        <dsp:cNvPr id="0" name=""/>
        <dsp:cNvSpPr/>
      </dsp:nvSpPr>
      <dsp:spPr>
        <a:xfrm>
          <a:off x="1608492" y="666082"/>
          <a:ext cx="2226265" cy="141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CXA</a:t>
          </a:r>
          <a:endParaRPr lang="en-US" sz="2600" kern="1200" dirty="0"/>
        </a:p>
      </dsp:txBody>
      <dsp:txXfrm>
        <a:off x="1649897" y="707487"/>
        <a:ext cx="2143455" cy="1330868"/>
      </dsp:txXfrm>
    </dsp:sp>
    <dsp:sp modelId="{7F162B9F-1DEA-4036-9F84-C803E417DA2C}">
      <dsp:nvSpPr>
        <dsp:cNvPr id="0" name=""/>
        <dsp:cNvSpPr/>
      </dsp:nvSpPr>
      <dsp:spPr>
        <a:xfrm>
          <a:off x="634" y="2492238"/>
          <a:ext cx="2226265" cy="1413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3AD87-102C-469B-9E4D-2428BBF1D63F}">
      <dsp:nvSpPr>
        <dsp:cNvPr id="0" name=""/>
        <dsp:cNvSpPr/>
      </dsp:nvSpPr>
      <dsp:spPr>
        <a:xfrm>
          <a:off x="247997" y="2727233"/>
          <a:ext cx="2226265" cy="141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IVR Reports</a:t>
          </a:r>
          <a:endParaRPr lang="en-US" sz="2600" kern="1200" dirty="0"/>
        </a:p>
      </dsp:txBody>
      <dsp:txXfrm>
        <a:off x="289402" y="2768638"/>
        <a:ext cx="2143455" cy="1330868"/>
      </dsp:txXfrm>
    </dsp:sp>
    <dsp:sp modelId="{FE583A88-E820-4C45-908A-703C38949BCA}">
      <dsp:nvSpPr>
        <dsp:cNvPr id="0" name=""/>
        <dsp:cNvSpPr/>
      </dsp:nvSpPr>
      <dsp:spPr>
        <a:xfrm>
          <a:off x="2721625" y="2492238"/>
          <a:ext cx="2226265" cy="1413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9C055-B52B-4202-953B-4996A0A6FF75}">
      <dsp:nvSpPr>
        <dsp:cNvPr id="0" name=""/>
        <dsp:cNvSpPr/>
      </dsp:nvSpPr>
      <dsp:spPr>
        <a:xfrm>
          <a:off x="2968988" y="2727233"/>
          <a:ext cx="2226265" cy="1413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VCC Reports (ACD)</a:t>
          </a:r>
          <a:endParaRPr lang="en-US" sz="2600" kern="1200" dirty="0"/>
        </a:p>
      </dsp:txBody>
      <dsp:txXfrm>
        <a:off x="3010393" y="2768638"/>
        <a:ext cx="2143455" cy="13308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81A37-CA15-4D08-8EFB-22D21A07B858}">
      <dsp:nvSpPr>
        <dsp:cNvPr id="0" name=""/>
        <dsp:cNvSpPr/>
      </dsp:nvSpPr>
      <dsp:spPr>
        <a:xfrm>
          <a:off x="2516758" y="1996369"/>
          <a:ext cx="1786086" cy="42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30"/>
              </a:lnTo>
              <a:lnTo>
                <a:pt x="1786086" y="289630"/>
              </a:lnTo>
              <a:lnTo>
                <a:pt x="1786086" y="425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CC188-1F71-4605-A872-9A13A12C40CD}">
      <dsp:nvSpPr>
        <dsp:cNvPr id="0" name=""/>
        <dsp:cNvSpPr/>
      </dsp:nvSpPr>
      <dsp:spPr>
        <a:xfrm>
          <a:off x="2471038" y="1996369"/>
          <a:ext cx="91440" cy="4250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12917-F3BF-4C26-AC7B-98F070984A00}">
      <dsp:nvSpPr>
        <dsp:cNvPr id="0" name=""/>
        <dsp:cNvSpPr/>
      </dsp:nvSpPr>
      <dsp:spPr>
        <a:xfrm>
          <a:off x="730671" y="1996369"/>
          <a:ext cx="1786086" cy="425007"/>
        </a:xfrm>
        <a:custGeom>
          <a:avLst/>
          <a:gdLst/>
          <a:ahLst/>
          <a:cxnLst/>
          <a:rect l="0" t="0" r="0" b="0"/>
          <a:pathLst>
            <a:path>
              <a:moveTo>
                <a:pt x="1786086" y="0"/>
              </a:moveTo>
              <a:lnTo>
                <a:pt x="1786086" y="289630"/>
              </a:lnTo>
              <a:lnTo>
                <a:pt x="0" y="289630"/>
              </a:lnTo>
              <a:lnTo>
                <a:pt x="0" y="4250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D3306-B227-4772-AA69-259F09BE639A}">
      <dsp:nvSpPr>
        <dsp:cNvPr id="0" name=""/>
        <dsp:cNvSpPr/>
      </dsp:nvSpPr>
      <dsp:spPr>
        <a:xfrm>
          <a:off x="1786086" y="1068416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3EEE4-3FB3-4E88-9EAD-9DF9426C91A2}">
      <dsp:nvSpPr>
        <dsp:cNvPr id="0" name=""/>
        <dsp:cNvSpPr/>
      </dsp:nvSpPr>
      <dsp:spPr>
        <a:xfrm>
          <a:off x="1948458" y="1222669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Gplus</a:t>
          </a:r>
          <a:r>
            <a:rPr lang="en-US" sz="1900" kern="1200" dirty="0" smtClean="0"/>
            <a:t> Adapters </a:t>
          </a:r>
          <a:endParaRPr lang="en-US" sz="1900" kern="1200" dirty="0"/>
        </a:p>
      </dsp:txBody>
      <dsp:txXfrm>
        <a:off x="1975637" y="1249848"/>
        <a:ext cx="1406985" cy="873595"/>
      </dsp:txXfrm>
    </dsp:sp>
    <dsp:sp modelId="{D22B8349-F1E3-4971-A5EA-1B394BB93EB4}">
      <dsp:nvSpPr>
        <dsp:cNvPr id="0" name=""/>
        <dsp:cNvSpPr/>
      </dsp:nvSpPr>
      <dsp:spPr>
        <a:xfrm>
          <a:off x="0" y="2421377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241C5-9672-461F-AB9C-503F2EBE575B}">
      <dsp:nvSpPr>
        <dsp:cNvPr id="0" name=""/>
        <dsp:cNvSpPr/>
      </dsp:nvSpPr>
      <dsp:spPr>
        <a:xfrm>
          <a:off x="162371" y="2575630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Salesforce</a:t>
          </a:r>
          <a:endParaRPr lang="en-US" sz="1900" kern="1200" dirty="0"/>
        </a:p>
      </dsp:txBody>
      <dsp:txXfrm>
        <a:off x="189550" y="2602809"/>
        <a:ext cx="1406985" cy="873595"/>
      </dsp:txXfrm>
    </dsp:sp>
    <dsp:sp modelId="{BE90F334-CE3F-4105-938D-005284669C79}">
      <dsp:nvSpPr>
        <dsp:cNvPr id="0" name=""/>
        <dsp:cNvSpPr/>
      </dsp:nvSpPr>
      <dsp:spPr>
        <a:xfrm>
          <a:off x="1786086" y="2421377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08F63-DEBF-495F-93E1-F7AF51AAA7D8}">
      <dsp:nvSpPr>
        <dsp:cNvPr id="0" name=""/>
        <dsp:cNvSpPr/>
      </dsp:nvSpPr>
      <dsp:spPr>
        <a:xfrm>
          <a:off x="1948457" y="2575630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Zendesk</a:t>
          </a:r>
          <a:endParaRPr lang="en-US" sz="1900" kern="1200" dirty="0"/>
        </a:p>
      </dsp:txBody>
      <dsp:txXfrm>
        <a:off x="1975636" y="2602809"/>
        <a:ext cx="1406985" cy="873595"/>
      </dsp:txXfrm>
    </dsp:sp>
    <dsp:sp modelId="{2A9EF445-AB00-41B0-A90E-8BF53354D948}">
      <dsp:nvSpPr>
        <dsp:cNvPr id="0" name=""/>
        <dsp:cNvSpPr/>
      </dsp:nvSpPr>
      <dsp:spPr>
        <a:xfrm>
          <a:off x="3572173" y="2421377"/>
          <a:ext cx="1461343" cy="927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B9323-868B-465C-8612-B6BA6EA12C45}">
      <dsp:nvSpPr>
        <dsp:cNvPr id="0" name=""/>
        <dsp:cNvSpPr/>
      </dsp:nvSpPr>
      <dsp:spPr>
        <a:xfrm>
          <a:off x="3734544" y="2575630"/>
          <a:ext cx="1461343" cy="927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NetSuite</a:t>
          </a:r>
          <a:endParaRPr lang="en-US" sz="1900" kern="1200" dirty="0"/>
        </a:p>
      </dsp:txBody>
      <dsp:txXfrm>
        <a:off x="3761723" y="2602809"/>
        <a:ext cx="1406985" cy="873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PEC – Premier Edition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Or: Yes Virginia, there is another cloud offering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Premier Edition Cloud (PEC)?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PEC is one of our three offerings. It’s for smaller contact centers that have up to 250 seats.</a:t>
            </a:r>
          </a:p>
          <a:p>
            <a:r>
              <a:rPr lang="en-US" dirty="0" smtClean="0"/>
              <a:t>With PEC, customers can set up their contact centers quicker than it takes to get a fast food meal.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023" y="2114409"/>
            <a:ext cx="4755292" cy="32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 Hierarchy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07712"/>
              </p:ext>
            </p:extLst>
          </p:nvPr>
        </p:nvGraphicFramePr>
        <p:xfrm>
          <a:off x="4784725" y="1447800"/>
          <a:ext cx="5195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PEC is broken down into three 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Virtual </a:t>
            </a:r>
            <a:r>
              <a:rPr lang="en-US" dirty="0"/>
              <a:t>Contact Center (VCC)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CX Builder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CX Analytics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Contact Center (VCC)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420977"/>
              </p:ext>
            </p:extLst>
          </p:nvPr>
        </p:nvGraphicFramePr>
        <p:xfrm>
          <a:off x="4784725" y="1447800"/>
          <a:ext cx="5195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VCC is a cloud-based solution and is delivered as an on-demand service. Agent set-up, whether in-office or remote, takes place in minutes. Provides real-time monitoring of agent activity. </a:t>
            </a:r>
          </a:p>
          <a:p>
            <a:r>
              <a:rPr lang="en-US" dirty="0" smtClean="0"/>
              <a:t>*CXB and CXA can be sold separately. CXB and CXA can sometimes emit an eerie glow. Do NOT taunt CXB and CXA.</a:t>
            </a:r>
          </a:p>
        </p:txBody>
      </p:sp>
    </p:spTree>
    <p:extLst>
      <p:ext uri="{BB962C8B-B14F-4D97-AF65-F5344CB8AC3E}">
        <p14:creationId xmlns:p14="http://schemas.microsoft.com/office/powerpoint/2010/main" val="4071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VCC Dashboard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74021"/>
              </p:ext>
            </p:extLst>
          </p:nvPr>
        </p:nvGraphicFramePr>
        <p:xfrm>
          <a:off x="4784725" y="1447800"/>
          <a:ext cx="5195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Supervisors can manage their </a:t>
            </a:r>
            <a:r>
              <a:rPr lang="en-US" dirty="0"/>
              <a:t>agents and </a:t>
            </a:r>
            <a:r>
              <a:rPr lang="en-US" dirty="0" smtClean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Administrators can </a:t>
            </a:r>
            <a:r>
              <a:rPr lang="en-US" dirty="0"/>
              <a:t>view the state of ACD queues </a:t>
            </a:r>
            <a:r>
              <a:rPr lang="en-US" dirty="0" smtClean="0"/>
              <a:t>and configure contact settings accordingly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VCC Agent Desktop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783166"/>
              </p:ext>
            </p:extLst>
          </p:nvPr>
        </p:nvGraphicFramePr>
        <p:xfrm>
          <a:off x="4784725" y="1447800"/>
          <a:ext cx="5195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Workspace Web Edition as a back engine.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EEC WWE = full functionality and PEC VCC Agent Desktop = WWE 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filling, but still tastes great!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CX Builder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939268"/>
              </p:ext>
            </p:extLst>
          </p:nvPr>
        </p:nvGraphicFramePr>
        <p:xfrm>
          <a:off x="4784725" y="1447800"/>
          <a:ext cx="5195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</a:t>
            </a:r>
            <a:r>
              <a:rPr lang="en-US" dirty="0"/>
              <a:t>up </a:t>
            </a:r>
            <a:r>
              <a:rPr lang="en-US" dirty="0" smtClean="0"/>
              <a:t>IVR </a:t>
            </a:r>
            <a:r>
              <a:rPr lang="en-US" dirty="0"/>
              <a:t>to handle self-service requests from </a:t>
            </a:r>
            <a:r>
              <a:rPr lang="en-US" dirty="0" smtClean="0"/>
              <a:t>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up </a:t>
            </a:r>
            <a:r>
              <a:rPr lang="en-US" dirty="0"/>
              <a:t>ACD to handle assisted service requests if customers want to speak to an agent during the course of the </a:t>
            </a:r>
            <a:r>
              <a:rPr lang="en-US" dirty="0" smtClean="0"/>
              <a:t>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CX Builder = PEC version of </a:t>
            </a:r>
            <a:r>
              <a:rPr lang="en-US" dirty="0" err="1"/>
              <a:t>Genesys</a:t>
            </a:r>
            <a:r>
              <a:rPr lang="en-US" dirty="0"/>
              <a:t> Designer/Composer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a stand-alone</a:t>
            </a:r>
            <a:r>
              <a:rPr lang="en-US" dirty="0"/>
              <a:t> </a:t>
            </a:r>
            <a:r>
              <a:rPr lang="en-US" dirty="0" smtClean="0"/>
              <a:t>offering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CX Analytics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042193"/>
              </p:ext>
            </p:extLst>
          </p:nvPr>
        </p:nvGraphicFramePr>
        <p:xfrm>
          <a:off x="4784725" y="1447800"/>
          <a:ext cx="5195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Offers </a:t>
            </a:r>
            <a:r>
              <a:rPr lang="en-US" dirty="0"/>
              <a:t>analysis of call data and insight into the performance of voice applications so changes can quickly be made to the call </a:t>
            </a:r>
            <a:r>
              <a:rPr lang="en-US" dirty="0" smtClean="0"/>
              <a:t>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CXA = PEC version of EEC historical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offered along with CXB or as part of the VCC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Gplus</a:t>
            </a:r>
            <a:r>
              <a:rPr lang="en-US" dirty="0" smtClean="0"/>
              <a:t> Adapters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065603"/>
              </p:ext>
            </p:extLst>
          </p:nvPr>
        </p:nvGraphicFramePr>
        <p:xfrm>
          <a:off x="4784725" y="1447800"/>
          <a:ext cx="51958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 solutions </a:t>
            </a:r>
            <a:r>
              <a:rPr lang="en-US" dirty="0"/>
              <a:t>that </a:t>
            </a:r>
            <a:r>
              <a:rPr lang="en-US" dirty="0" smtClean="0"/>
              <a:t>control </a:t>
            </a:r>
            <a:r>
              <a:rPr lang="en-US" dirty="0"/>
              <a:t>the </a:t>
            </a:r>
            <a:r>
              <a:rPr lang="en-US" i="1" dirty="0"/>
              <a:t>look and feel</a:t>
            </a:r>
            <a:r>
              <a:rPr lang="en-US" dirty="0"/>
              <a:t> and behavior of </a:t>
            </a:r>
            <a:r>
              <a:rPr lang="en-US" dirty="0" smtClean="0"/>
              <a:t> different applications’ </a:t>
            </a:r>
            <a:r>
              <a:rPr lang="en-US" dirty="0" err="1" smtClean="0"/>
              <a:t>SoftPhones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both administrator and agent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1214</TotalTime>
  <Words>368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PEC – Premier Edition Cloud</vt:lpstr>
      <vt:lpstr>What is Premier Edition Cloud (PEC)?</vt:lpstr>
      <vt:lpstr>PEC Hierarchy</vt:lpstr>
      <vt:lpstr>Virtual Contact Center (VCC)</vt:lpstr>
      <vt:lpstr>VCC Dashboard</vt:lpstr>
      <vt:lpstr>VCC Agent Desktop</vt:lpstr>
      <vt:lpstr>CX Builder</vt:lpstr>
      <vt:lpstr>CX Analytics</vt:lpstr>
      <vt:lpstr>Gplus Adapters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 – Premier Edition Cloud</dc:title>
  <dc:creator>Kimberly Doucet</dc:creator>
  <cp:lastModifiedBy>Kimberly Doucet</cp:lastModifiedBy>
  <cp:revision>45</cp:revision>
  <dcterms:created xsi:type="dcterms:W3CDTF">2015-10-01T20:07:41Z</dcterms:created>
  <dcterms:modified xsi:type="dcterms:W3CDTF">2015-10-02T16:21:45Z</dcterms:modified>
</cp:coreProperties>
</file>